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6"/>
  </p:notesMasterIdLst>
  <p:sldIdLst>
    <p:sldId id="268" r:id="rId2"/>
    <p:sldId id="269" r:id="rId3"/>
    <p:sldId id="267" r:id="rId4"/>
    <p:sldId id="274" r:id="rId5"/>
  </p:sldIdLst>
  <p:sldSz cx="9144000" cy="5143500" type="screen16x9"/>
  <p:notesSz cx="6858000" cy="9144000"/>
  <p:embeddedFontLst>
    <p:embeddedFont>
      <p:font typeface="Libre Baskerville" panose="02000000000000000000" pitchFamily="2" charset="0"/>
      <p:regular r:id="rId7"/>
      <p:bold r:id="rId8"/>
      <p:italic r:id="rId9"/>
    </p:embeddedFont>
    <p:embeddedFont>
      <p:font typeface="Open Sans" panose="020B0606030504020204" pitchFamily="34" charset="0"/>
      <p:regular r:id="rId10"/>
      <p:bold r:id="rId11"/>
      <p:italic r:id="rId12"/>
      <p:boldItalic r:id="rId13"/>
    </p:embeddedFont>
    <p:embeddedFont>
      <p:font typeface="Open Sans ExtraBold" panose="020B0906030804020204" pitchFamily="34" charset="0"/>
      <p:bold r:id="rId14"/>
      <p:boldItalic r:id="rId15"/>
    </p:embeddedFont>
    <p:embeddedFont>
      <p:font typeface="Playfair Display" panose="00000500000000000000" pitchFamily="2" charset="0"/>
      <p:regular r:id="rId16"/>
      <p:bold r:id="rId17"/>
      <p:italic r:id="rId18"/>
      <p:boldItalic r:id="rId19"/>
    </p:embeddedFont>
    <p:embeddedFont>
      <p:font typeface="Quintessential" panose="020B0604020202020204" charset="0"/>
      <p:regular r:id="rId20"/>
    </p:embeddedFont>
    <p:embeddedFont>
      <p:font typeface="Tinos"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tableStyles" Target="tableStyle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66ad96e0a_4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66ad96e0a_4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3333"/>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solidFill>
                <a:schemeClr val="dk1"/>
              </a:solidFill>
              <a:latin typeface="Tinos"/>
              <a:ea typeface="Tinos"/>
              <a:cs typeface="Tinos"/>
              <a:sym typeface="Tino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630e2d75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630e2d75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113333"/>
              </a:lnSpc>
              <a:spcBef>
                <a:spcPts val="0"/>
              </a:spcBef>
              <a:spcAft>
                <a:spcPts val="0"/>
              </a:spcAft>
              <a:buClr>
                <a:schemeClr val="dk1"/>
              </a:buClr>
              <a:buSzPts val="1100"/>
              <a:buFont typeface="Arial"/>
              <a:buNone/>
            </a:pPr>
            <a:endParaRPr sz="1400" dirty="0">
              <a:solidFill>
                <a:schemeClr val="dk1"/>
              </a:solidFill>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26a4675675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26a467567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86"/>
        <p:cNvGrpSpPr/>
        <p:nvPr/>
      </p:nvGrpSpPr>
      <p:grpSpPr>
        <a:xfrm>
          <a:off x="0" y="0"/>
          <a:ext cx="0" cy="0"/>
          <a:chOff x="0" y="0"/>
          <a:chExt cx="0" cy="0"/>
        </a:xfrm>
      </p:grpSpPr>
      <p:sp>
        <p:nvSpPr>
          <p:cNvPr id="187" name="Google Shape;187;p32"/>
          <p:cNvSpPr/>
          <p:nvPr/>
        </p:nvSpPr>
        <p:spPr>
          <a:xfrm>
            <a:off x="886350" y="3761300"/>
            <a:ext cx="2857500" cy="913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2"/>
          <p:cNvSpPr/>
          <p:nvPr/>
        </p:nvSpPr>
        <p:spPr>
          <a:xfrm>
            <a:off x="886350" y="550600"/>
            <a:ext cx="4901700" cy="28605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800">
              <a:latin typeface="Playfair Display"/>
              <a:ea typeface="Playfair Display"/>
              <a:cs typeface="Playfair Display"/>
              <a:sym typeface="Playfair Display"/>
            </a:endParaRPr>
          </a:p>
        </p:txBody>
      </p:sp>
      <p:sp>
        <p:nvSpPr>
          <p:cNvPr id="189" name="Google Shape;189;p32"/>
          <p:cNvSpPr txBox="1"/>
          <p:nvPr/>
        </p:nvSpPr>
        <p:spPr>
          <a:xfrm>
            <a:off x="551250" y="254800"/>
            <a:ext cx="5571900" cy="3452100"/>
          </a:xfrm>
          <a:prstGeom prst="rect">
            <a:avLst/>
          </a:prstGeom>
          <a:noFill/>
          <a:ln>
            <a:noFill/>
          </a:ln>
          <a:effectLst>
            <a:outerShdw dist="952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7400">
                <a:latin typeface="Quintessential"/>
                <a:ea typeface="Quintessential"/>
                <a:cs typeface="Quintessential"/>
                <a:sym typeface="Quintessential"/>
              </a:rPr>
              <a:t>Voices for Justice</a:t>
            </a:r>
            <a:endParaRPr sz="7400">
              <a:latin typeface="Quintessential"/>
              <a:ea typeface="Quintessential"/>
              <a:cs typeface="Quintessential"/>
              <a:sym typeface="Quintessential"/>
            </a:endParaRPr>
          </a:p>
        </p:txBody>
      </p:sp>
      <p:sp>
        <p:nvSpPr>
          <p:cNvPr id="190" name="Google Shape;190;p32"/>
          <p:cNvSpPr/>
          <p:nvPr/>
        </p:nvSpPr>
        <p:spPr>
          <a:xfrm>
            <a:off x="5519525" y="2900750"/>
            <a:ext cx="3250200" cy="19473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2"/>
          <p:cNvSpPr txBox="1"/>
          <p:nvPr/>
        </p:nvSpPr>
        <p:spPr>
          <a:xfrm>
            <a:off x="725200" y="2229300"/>
            <a:ext cx="3169200" cy="194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Playfair Display"/>
              <a:ea typeface="Playfair Display"/>
              <a:cs typeface="Playfair Display"/>
              <a:sym typeface="Playfair Display"/>
            </a:endParaRPr>
          </a:p>
        </p:txBody>
      </p:sp>
      <p:sp>
        <p:nvSpPr>
          <p:cNvPr id="192" name="Google Shape;192;p32"/>
          <p:cNvSpPr txBox="1"/>
          <p:nvPr/>
        </p:nvSpPr>
        <p:spPr>
          <a:xfrm>
            <a:off x="848050" y="3727700"/>
            <a:ext cx="2923500" cy="9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Times New Roman"/>
                <a:ea typeface="Times New Roman"/>
                <a:cs typeface="Times New Roman"/>
                <a:sym typeface="Times New Roman"/>
              </a:rPr>
              <a:t>April 30, 2022</a:t>
            </a:r>
            <a:endParaRPr sz="1900">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sz="1900">
                <a:latin typeface="Times New Roman"/>
                <a:ea typeface="Times New Roman"/>
                <a:cs typeface="Times New Roman"/>
                <a:sym typeface="Times New Roman"/>
              </a:rPr>
              <a:t>Written by Lorri Monterose</a:t>
            </a:r>
            <a:endParaRPr sz="1900">
              <a:latin typeface="Times New Roman"/>
              <a:ea typeface="Times New Roman"/>
              <a:cs typeface="Times New Roman"/>
              <a:sym typeface="Times New Roman"/>
            </a:endParaRPr>
          </a:p>
        </p:txBody>
      </p:sp>
      <p:pic>
        <p:nvPicPr>
          <p:cNvPr id="193" name="Google Shape;193;p32"/>
          <p:cNvPicPr preferRelativeResize="0"/>
          <p:nvPr/>
        </p:nvPicPr>
        <p:blipFill>
          <a:blip r:embed="rId3">
            <a:alphaModFix/>
          </a:blip>
          <a:stretch>
            <a:fillRect/>
          </a:stretch>
        </p:blipFill>
        <p:spPr>
          <a:xfrm>
            <a:off x="6709950" y="471500"/>
            <a:ext cx="1828175" cy="2234450"/>
          </a:xfrm>
          <a:prstGeom prst="rect">
            <a:avLst/>
          </a:prstGeom>
          <a:noFill/>
          <a:ln>
            <a:noFill/>
          </a:ln>
        </p:spPr>
      </p:pic>
      <p:pic>
        <p:nvPicPr>
          <p:cNvPr id="194" name="Google Shape;194;p32"/>
          <p:cNvPicPr preferRelativeResize="0"/>
          <p:nvPr/>
        </p:nvPicPr>
        <p:blipFill>
          <a:blip r:embed="rId4">
            <a:alphaModFix/>
          </a:blip>
          <a:stretch>
            <a:fillRect/>
          </a:stretch>
        </p:blipFill>
        <p:spPr>
          <a:xfrm>
            <a:off x="5715875" y="3074300"/>
            <a:ext cx="2857500" cy="1600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98"/>
        <p:cNvGrpSpPr/>
        <p:nvPr/>
      </p:nvGrpSpPr>
      <p:grpSpPr>
        <a:xfrm>
          <a:off x="0" y="0"/>
          <a:ext cx="0" cy="0"/>
          <a:chOff x="0" y="0"/>
          <a:chExt cx="0" cy="0"/>
        </a:xfrm>
      </p:grpSpPr>
      <p:sp>
        <p:nvSpPr>
          <p:cNvPr id="199" name="Google Shape;199;p33"/>
          <p:cNvSpPr txBox="1">
            <a:spLocks noGrp="1"/>
          </p:cNvSpPr>
          <p:nvPr>
            <p:ph type="body" idx="1"/>
          </p:nvPr>
        </p:nvSpPr>
        <p:spPr>
          <a:xfrm>
            <a:off x="1794900" y="446681"/>
            <a:ext cx="5554200" cy="62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i="1">
                <a:solidFill>
                  <a:srgbClr val="000000"/>
                </a:solidFill>
                <a:latin typeface="Playfair Display"/>
                <a:ea typeface="Playfair Display"/>
                <a:cs typeface="Playfair Display"/>
                <a:sym typeface="Playfair Display"/>
              </a:rPr>
              <a:t>Opening Prayer</a:t>
            </a:r>
            <a:endParaRPr sz="4500" b="1" i="1">
              <a:solidFill>
                <a:srgbClr val="000000"/>
              </a:solidFill>
              <a:latin typeface="Playfair Display"/>
              <a:ea typeface="Playfair Display"/>
              <a:cs typeface="Playfair Display"/>
              <a:sym typeface="Playfair Display"/>
            </a:endParaRPr>
          </a:p>
        </p:txBody>
      </p:sp>
      <p:sp>
        <p:nvSpPr>
          <p:cNvPr id="200" name="Google Shape;200;p33"/>
          <p:cNvSpPr txBox="1"/>
          <p:nvPr/>
        </p:nvSpPr>
        <p:spPr>
          <a:xfrm>
            <a:off x="405450" y="1214200"/>
            <a:ext cx="8232600" cy="35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latin typeface="Tinos"/>
                <a:ea typeface="Tinos"/>
                <a:cs typeface="Tinos"/>
                <a:sym typeface="Tinos"/>
              </a:rPr>
              <a:t>Gracious God, you have shown your love to us in so many ways, and especially through the gift of your Son. Help us to feel that we are indeed renewed day by day, and open our hearts as we seek to understand new ways to be your representatives in the world. Help us to share the good news of Jesus Christ and to be wise, courageous, and compassionate ministers of justice and reconciliation to those we meet in all parts of our lives. 				</a:t>
            </a:r>
            <a:endParaRPr sz="2600">
              <a:latin typeface="Tinos"/>
              <a:ea typeface="Tinos"/>
              <a:cs typeface="Tinos"/>
              <a:sym typeface="Tinos"/>
            </a:endParaRPr>
          </a:p>
          <a:p>
            <a:pPr marL="3657600" lvl="0" indent="457200" algn="l" rtl="0">
              <a:spcBef>
                <a:spcPts val="0"/>
              </a:spcBef>
              <a:spcAft>
                <a:spcPts val="0"/>
              </a:spcAft>
              <a:buNone/>
            </a:pPr>
            <a:r>
              <a:rPr lang="en" sz="2600">
                <a:latin typeface="Tinos"/>
                <a:ea typeface="Tinos"/>
                <a:cs typeface="Tinos"/>
                <a:sym typeface="Tinos"/>
              </a:rPr>
              <a:t>Amen</a:t>
            </a:r>
            <a:endParaRPr sz="2600">
              <a:latin typeface="Tinos"/>
              <a:ea typeface="Tinos"/>
              <a:cs typeface="Tinos"/>
              <a:sym typeface="Tino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body" idx="1"/>
          </p:nvPr>
        </p:nvSpPr>
        <p:spPr>
          <a:xfrm>
            <a:off x="450725" y="227825"/>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a:latin typeface="Playfair Display"/>
                <a:ea typeface="Playfair Display"/>
                <a:cs typeface="Playfair Display"/>
                <a:sym typeface="Playfair Display"/>
              </a:rPr>
              <a:t>The Vision</a:t>
            </a:r>
            <a:endParaRPr sz="3600" b="1">
              <a:latin typeface="Playfair Display"/>
              <a:ea typeface="Playfair Display"/>
              <a:cs typeface="Playfair Display"/>
              <a:sym typeface="Playfair Display"/>
            </a:endParaRPr>
          </a:p>
        </p:txBody>
      </p:sp>
      <p:pic>
        <p:nvPicPr>
          <p:cNvPr id="181" name="Google Shape;181;p31"/>
          <p:cNvPicPr preferRelativeResize="0"/>
          <p:nvPr/>
        </p:nvPicPr>
        <p:blipFill>
          <a:blip r:embed="rId3">
            <a:alphaModFix/>
          </a:blip>
          <a:stretch>
            <a:fillRect/>
          </a:stretch>
        </p:blipFill>
        <p:spPr>
          <a:xfrm>
            <a:off x="132475" y="187775"/>
            <a:ext cx="8879059" cy="4767950"/>
          </a:xfrm>
          <a:prstGeom prst="rect">
            <a:avLst/>
          </a:prstGeom>
          <a:noFill/>
          <a:ln>
            <a:noFill/>
          </a:ln>
        </p:spPr>
      </p:pic>
      <p:sp>
        <p:nvSpPr>
          <p:cNvPr id="182" name="Google Shape;182;p31"/>
          <p:cNvSpPr txBox="1"/>
          <p:nvPr/>
        </p:nvSpPr>
        <p:spPr>
          <a:xfrm>
            <a:off x="295450" y="376025"/>
            <a:ext cx="8715900" cy="4640700"/>
          </a:xfrm>
          <a:prstGeom prst="rect">
            <a:avLst/>
          </a:prstGeom>
          <a:noFill/>
          <a:ln>
            <a:noFill/>
          </a:ln>
        </p:spPr>
        <p:txBody>
          <a:bodyPr spcFirstLastPara="1" wrap="square" lIns="91425" tIns="91425" rIns="91425" bIns="91425" anchor="t" anchorCtr="0">
            <a:noAutofit/>
          </a:bodyPr>
          <a:lstStyle/>
          <a:p>
            <a:pPr marL="0" lvl="0" indent="0" algn="l" rtl="0">
              <a:lnSpc>
                <a:spcPct val="113333"/>
              </a:lnSpc>
              <a:spcBef>
                <a:spcPts val="0"/>
              </a:spcBef>
              <a:spcAft>
                <a:spcPts val="0"/>
              </a:spcAft>
              <a:buClr>
                <a:schemeClr val="dk1"/>
              </a:buClr>
              <a:buSzPts val="1100"/>
              <a:buFont typeface="Arial"/>
              <a:buNone/>
            </a:pPr>
            <a:r>
              <a:rPr lang="en" sz="2500" dirty="0">
                <a:solidFill>
                  <a:schemeClr val="dk1"/>
                </a:solidFill>
                <a:latin typeface="Open Sans ExtraBold"/>
                <a:ea typeface="Open Sans ExtraBold"/>
                <a:cs typeface="Open Sans ExtraBold"/>
                <a:sym typeface="Open Sans ExtraBold"/>
              </a:rPr>
              <a:t> </a:t>
            </a:r>
            <a:r>
              <a:rPr lang="en" sz="2900" b="1" dirty="0">
                <a:solidFill>
                  <a:schemeClr val="dk1"/>
                </a:solidFill>
                <a:latin typeface="Libre Baskerville"/>
                <a:ea typeface="Libre Baskerville"/>
                <a:cs typeface="Libre Baskerville"/>
                <a:sym typeface="Libre Baskerville"/>
              </a:rPr>
              <a:t>Isaiah 61:81:	</a:t>
            </a:r>
            <a:endParaRPr sz="2900" b="1" dirty="0">
              <a:solidFill>
                <a:schemeClr val="dk1"/>
              </a:solidFill>
              <a:latin typeface="Libre Baskerville"/>
              <a:ea typeface="Libre Baskerville"/>
              <a:cs typeface="Libre Baskerville"/>
              <a:sym typeface="Libre Baskerville"/>
            </a:endParaRPr>
          </a:p>
          <a:p>
            <a:pPr marL="0" lvl="0" indent="0" algn="l" rtl="0">
              <a:lnSpc>
                <a:spcPct val="113333"/>
              </a:lnSpc>
              <a:spcBef>
                <a:spcPts val="0"/>
              </a:spcBef>
              <a:spcAft>
                <a:spcPts val="0"/>
              </a:spcAft>
              <a:buClr>
                <a:schemeClr val="dk1"/>
              </a:buClr>
              <a:buSzPts val="1100"/>
              <a:buFont typeface="Arial"/>
              <a:buNone/>
            </a:pPr>
            <a:r>
              <a:rPr lang="en" sz="2900" b="1" dirty="0">
                <a:solidFill>
                  <a:schemeClr val="dk1"/>
                </a:solidFill>
                <a:latin typeface="Libre Baskerville"/>
                <a:ea typeface="Libre Baskerville"/>
                <a:cs typeface="Libre Baskerville"/>
                <a:sym typeface="Libre Baskerville"/>
              </a:rPr>
              <a:t>	 </a:t>
            </a:r>
            <a:endParaRPr sz="2900" b="1" dirty="0">
              <a:solidFill>
                <a:schemeClr val="dk1"/>
              </a:solidFill>
              <a:latin typeface="Libre Baskerville"/>
              <a:ea typeface="Libre Baskerville"/>
              <a:cs typeface="Libre Baskerville"/>
              <a:sym typeface="Libre Baskerville"/>
            </a:endParaRPr>
          </a:p>
          <a:p>
            <a:pPr marL="0" lvl="0" indent="457200" algn="l" rtl="0">
              <a:lnSpc>
                <a:spcPct val="113333"/>
              </a:lnSpc>
              <a:spcBef>
                <a:spcPts val="0"/>
              </a:spcBef>
              <a:spcAft>
                <a:spcPts val="0"/>
              </a:spcAft>
              <a:buClr>
                <a:schemeClr val="dk1"/>
              </a:buClr>
              <a:buSzPts val="1100"/>
              <a:buFont typeface="Arial"/>
              <a:buNone/>
            </a:pPr>
            <a:r>
              <a:rPr lang="en" sz="2900" b="1" i="1" dirty="0">
                <a:solidFill>
                  <a:schemeClr val="dk1"/>
                </a:solidFill>
                <a:latin typeface="Libre Baskerville"/>
                <a:ea typeface="Libre Baskerville"/>
                <a:cs typeface="Libre Baskerville"/>
                <a:sym typeface="Libre Baskerville"/>
              </a:rPr>
              <a:t>For I, the Lord, love justice,</a:t>
            </a:r>
            <a:endParaRPr sz="2900" b="1" i="1" dirty="0">
              <a:solidFill>
                <a:schemeClr val="dk1"/>
              </a:solidFill>
              <a:latin typeface="Libre Baskerville"/>
              <a:ea typeface="Libre Baskerville"/>
              <a:cs typeface="Libre Baskerville"/>
              <a:sym typeface="Libre Baskerville"/>
            </a:endParaRPr>
          </a:p>
          <a:p>
            <a:pPr marL="0" lvl="0" indent="457200" algn="l" rtl="0">
              <a:lnSpc>
                <a:spcPct val="113333"/>
              </a:lnSpc>
              <a:spcBef>
                <a:spcPts val="0"/>
              </a:spcBef>
              <a:spcAft>
                <a:spcPts val="0"/>
              </a:spcAft>
              <a:buClr>
                <a:schemeClr val="dk1"/>
              </a:buClr>
              <a:buSzPts val="1100"/>
              <a:buFont typeface="Arial"/>
              <a:buNone/>
            </a:pPr>
            <a:r>
              <a:rPr lang="en" sz="2900" b="1" i="1" dirty="0">
                <a:solidFill>
                  <a:schemeClr val="dk1"/>
                </a:solidFill>
                <a:latin typeface="Libre Baskerville"/>
                <a:ea typeface="Libre Baskerville"/>
                <a:cs typeface="Libre Baskerville"/>
                <a:sym typeface="Libre Baskerville"/>
              </a:rPr>
              <a:t>I hate robbery and iniquity,</a:t>
            </a:r>
            <a:endParaRPr sz="2900" b="1" i="1" dirty="0">
              <a:solidFill>
                <a:schemeClr val="dk1"/>
              </a:solidFill>
              <a:latin typeface="Libre Baskerville"/>
              <a:ea typeface="Libre Baskerville"/>
              <a:cs typeface="Libre Baskerville"/>
              <a:sym typeface="Libre Baskerville"/>
            </a:endParaRPr>
          </a:p>
          <a:p>
            <a:pPr marL="0" lvl="0" indent="457200" algn="l" rtl="0">
              <a:lnSpc>
                <a:spcPct val="113333"/>
              </a:lnSpc>
              <a:spcBef>
                <a:spcPts val="0"/>
              </a:spcBef>
              <a:spcAft>
                <a:spcPts val="0"/>
              </a:spcAft>
              <a:buClr>
                <a:schemeClr val="dk1"/>
              </a:buClr>
              <a:buSzPts val="1100"/>
              <a:buFont typeface="Arial"/>
              <a:buNone/>
            </a:pPr>
            <a:r>
              <a:rPr lang="en" sz="2900" b="1" i="1" dirty="0">
                <a:solidFill>
                  <a:schemeClr val="dk1"/>
                </a:solidFill>
                <a:latin typeface="Libre Baskerville"/>
                <a:ea typeface="Libre Baskerville"/>
                <a:cs typeface="Libre Baskerville"/>
                <a:sym typeface="Libre Baskerville"/>
              </a:rPr>
              <a:t>In my faithfulness I will reward them</a:t>
            </a:r>
            <a:endParaRPr sz="2900" b="1" i="1" dirty="0">
              <a:solidFill>
                <a:schemeClr val="dk1"/>
              </a:solidFill>
              <a:latin typeface="Libre Baskerville"/>
              <a:ea typeface="Libre Baskerville"/>
              <a:cs typeface="Libre Baskerville"/>
              <a:sym typeface="Libre Baskerville"/>
            </a:endParaRPr>
          </a:p>
          <a:p>
            <a:pPr marL="0" lvl="0" indent="457200" algn="l" rtl="0">
              <a:lnSpc>
                <a:spcPct val="113333"/>
              </a:lnSpc>
              <a:spcBef>
                <a:spcPts val="0"/>
              </a:spcBef>
              <a:spcAft>
                <a:spcPts val="0"/>
              </a:spcAft>
              <a:buClr>
                <a:schemeClr val="dk1"/>
              </a:buClr>
              <a:buSzPts val="1100"/>
              <a:buFont typeface="Arial"/>
              <a:buNone/>
            </a:pPr>
            <a:r>
              <a:rPr lang="en" sz="2900" b="1" i="1" dirty="0">
                <a:solidFill>
                  <a:schemeClr val="dk1"/>
                </a:solidFill>
                <a:latin typeface="Libre Baskerville"/>
                <a:ea typeface="Libre Baskerville"/>
                <a:cs typeface="Libre Baskerville"/>
                <a:sym typeface="Libre Baskerville"/>
              </a:rPr>
              <a:t>and make an everlasting covenant with        them</a:t>
            </a:r>
            <a:r>
              <a:rPr lang="en" sz="2500" i="1" dirty="0">
                <a:solidFill>
                  <a:schemeClr val="dk1"/>
                </a:solidFill>
                <a:latin typeface="Open Sans ExtraBold"/>
                <a:ea typeface="Open Sans ExtraBold"/>
                <a:cs typeface="Open Sans ExtraBold"/>
                <a:sym typeface="Open Sans ExtraBold"/>
              </a:rPr>
              <a:t>.</a:t>
            </a:r>
            <a:endParaRPr sz="2500" i="1" dirty="0">
              <a:solidFill>
                <a:schemeClr val="dk1"/>
              </a:solidFill>
              <a:latin typeface="Open Sans ExtraBold"/>
              <a:ea typeface="Open Sans ExtraBold"/>
              <a:cs typeface="Open Sans ExtraBold"/>
              <a:sym typeface="Open Sans Extra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38"/>
          <p:cNvPicPr preferRelativeResize="0"/>
          <p:nvPr/>
        </p:nvPicPr>
        <p:blipFill>
          <a:blip r:embed="rId3">
            <a:alphaModFix/>
          </a:blip>
          <a:stretch>
            <a:fillRect/>
          </a:stretch>
        </p:blipFill>
        <p:spPr>
          <a:xfrm>
            <a:off x="161538" y="203375"/>
            <a:ext cx="8820925" cy="4736750"/>
          </a:xfrm>
          <a:prstGeom prst="rect">
            <a:avLst/>
          </a:prstGeom>
          <a:noFill/>
          <a:ln>
            <a:noFill/>
          </a:ln>
        </p:spPr>
      </p:pic>
      <p:pic>
        <p:nvPicPr>
          <p:cNvPr id="251" name="Google Shape;251;p38"/>
          <p:cNvPicPr preferRelativeResize="0"/>
          <p:nvPr/>
        </p:nvPicPr>
        <p:blipFill>
          <a:blip r:embed="rId3">
            <a:alphaModFix/>
          </a:blip>
          <a:stretch>
            <a:fillRect/>
          </a:stretch>
        </p:blipFill>
        <p:spPr>
          <a:xfrm>
            <a:off x="161525" y="203375"/>
            <a:ext cx="8820925" cy="4736750"/>
          </a:xfrm>
          <a:prstGeom prst="rect">
            <a:avLst/>
          </a:prstGeom>
          <a:noFill/>
          <a:ln>
            <a:noFill/>
          </a:ln>
        </p:spPr>
      </p:pic>
      <p:sp>
        <p:nvSpPr>
          <p:cNvPr id="252" name="Google Shape;252;p38"/>
          <p:cNvSpPr txBox="1"/>
          <p:nvPr/>
        </p:nvSpPr>
        <p:spPr>
          <a:xfrm>
            <a:off x="0" y="203375"/>
            <a:ext cx="4116000" cy="655534"/>
          </a:xfrm>
          <a:prstGeom prst="rect">
            <a:avLst/>
          </a:prstGeom>
          <a:noFill/>
          <a:ln>
            <a:noFill/>
          </a:ln>
        </p:spPr>
        <p:txBody>
          <a:bodyPr spcFirstLastPara="1" wrap="square" lIns="91425" tIns="91425" rIns="91425" bIns="91425" anchor="t" anchorCtr="0">
            <a:spAutoFit/>
          </a:bodyPr>
          <a:lstStyle/>
          <a:p>
            <a:pPr marL="0" lvl="0" indent="0" algn="l" rtl="0">
              <a:lnSpc>
                <a:spcPct val="153333"/>
              </a:lnSpc>
              <a:spcBef>
                <a:spcPts val="0"/>
              </a:spcBef>
              <a:spcAft>
                <a:spcPts val="0"/>
              </a:spcAft>
              <a:buNone/>
            </a:pPr>
            <a:r>
              <a:rPr lang="en-US" sz="2000" dirty="0">
                <a:solidFill>
                  <a:schemeClr val="dk1"/>
                </a:solidFill>
              </a:rPr>
              <a:t>Voices For Justice</a:t>
            </a:r>
            <a:endParaRPr sz="2000" dirty="0">
              <a:solidFill>
                <a:schemeClr val="dk1"/>
              </a:solidFill>
            </a:endParaRPr>
          </a:p>
        </p:txBody>
      </p:sp>
      <p:pic>
        <p:nvPicPr>
          <p:cNvPr id="253" name="Google Shape;253;p38"/>
          <p:cNvPicPr preferRelativeResize="0"/>
          <p:nvPr/>
        </p:nvPicPr>
        <p:blipFill>
          <a:blip r:embed="rId4">
            <a:alphaModFix/>
          </a:blip>
          <a:stretch>
            <a:fillRect/>
          </a:stretch>
        </p:blipFill>
        <p:spPr>
          <a:xfrm>
            <a:off x="161525" y="756700"/>
            <a:ext cx="8572500" cy="38100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151</Words>
  <Application>Microsoft Office PowerPoint</Application>
  <PresentationFormat>On-screen Show (16:9)</PresentationFormat>
  <Paragraphs>15</Paragraphs>
  <Slides>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Quintessential</vt:lpstr>
      <vt:lpstr>Libre Baskerville</vt:lpstr>
      <vt:lpstr>Times New Roman</vt:lpstr>
      <vt:lpstr>Open Sans ExtraBold</vt:lpstr>
      <vt:lpstr>Playfair Display</vt:lpstr>
      <vt:lpstr>Tinos</vt:lpstr>
      <vt:lpstr>Open Sans</vt:lpstr>
      <vt:lpstr>Arial</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 WELCA Spring Gathering 2022</dc:title>
  <dc:creator>LORRI</dc:creator>
  <cp:lastModifiedBy>Lorri Monterose</cp:lastModifiedBy>
  <cp:revision>3</cp:revision>
  <dcterms:modified xsi:type="dcterms:W3CDTF">2022-07-21T18:29:42Z</dcterms:modified>
</cp:coreProperties>
</file>