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3"/>
  </p:notesMasterIdLst>
  <p:sldIdLst>
    <p:sldId id="268" r:id="rId2"/>
    <p:sldId id="269" r:id="rId3"/>
    <p:sldId id="287" r:id="rId4"/>
    <p:sldId id="288" r:id="rId5"/>
    <p:sldId id="289" r:id="rId6"/>
    <p:sldId id="290" r:id="rId7"/>
    <p:sldId id="291" r:id="rId8"/>
    <p:sldId id="292" r:id="rId9"/>
    <p:sldId id="293" r:id="rId10"/>
    <p:sldId id="295" r:id="rId11"/>
    <p:sldId id="294" r:id="rId12"/>
  </p:sldIdLst>
  <p:sldSz cx="9144000" cy="5143500" type="screen16x9"/>
  <p:notesSz cx="6858000" cy="9144000"/>
  <p:embeddedFontLst>
    <p:embeddedFont>
      <p:font typeface="Libre Baskerville" panose="02000000000000000000" pitchFamily="2" charset="0"/>
      <p:regular r:id="rId14"/>
      <p:bold r:id="rId15"/>
      <p:italic r:id="rId16"/>
    </p:embeddedFont>
    <p:embeddedFont>
      <p:font typeface="Playfair Display" panose="00000500000000000000" pitchFamily="2" charset="0"/>
      <p:regular r:id="rId17"/>
      <p:bold r:id="rId18"/>
      <p:italic r:id="rId19"/>
      <p:boldItalic r:id="rId20"/>
    </p:embeddedFont>
    <p:embeddedFont>
      <p:font typeface="Quintessential" panose="020B0604020202020204" charset="0"/>
      <p:regular r:id="rId21"/>
    </p:embeddedFont>
    <p:embeddedFont>
      <p:font typeface="Tinos"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66ad96e0a_4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66ad96e0a_4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3333"/>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366ad96e0a_4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366ad96e0a_4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endParaRPr sz="1200" dirty="0">
              <a:highlight>
                <a:srgbClr val="EAD1DC"/>
              </a:highlight>
              <a:latin typeface="Libre Baskerville"/>
              <a:ea typeface="Libre Baskerville"/>
              <a:cs typeface="Libre Baskerville"/>
              <a:sym typeface="Libre Baskerville"/>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dirty="0">
              <a:solidFill>
                <a:schemeClr val="dk1"/>
              </a:solidFill>
              <a:latin typeface="Tinos"/>
              <a:ea typeface="Tinos"/>
              <a:cs typeface="Tinos"/>
              <a:sym typeface="Tino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26a4675675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126a4675675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3333"/>
              </a:lnSpc>
              <a:spcBef>
                <a:spcPts val="0"/>
              </a:spcBef>
              <a:spcAft>
                <a:spcPts val="0"/>
              </a:spcAft>
              <a:buClr>
                <a:schemeClr val="dk1"/>
              </a:buClr>
              <a:buSzPts val="1100"/>
              <a:buFont typeface="Arial"/>
              <a:buNone/>
            </a:pPr>
            <a:endParaRPr sz="1400" dirty="0">
              <a:solidFill>
                <a:schemeClr val="dk1"/>
              </a:solidFill>
              <a:highlight>
                <a:srgbClr val="FFFF00"/>
              </a:highlight>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26a4675675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26a4675675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26a4675675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126a4675675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3333"/>
              </a:lnSpc>
              <a:spcBef>
                <a:spcPts val="0"/>
              </a:spcBef>
              <a:spcAft>
                <a:spcPts val="0"/>
              </a:spcAft>
              <a:buClr>
                <a:schemeClr val="dk1"/>
              </a:buClr>
              <a:buSzPts val="1100"/>
              <a:buFont typeface="Arial"/>
              <a:buNone/>
            </a:pPr>
            <a:endParaRPr sz="14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26a4675675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126a4675675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26a4675675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26a4675675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26a4675675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126a4675675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 lvl="0" indent="0" algn="l" rtl="0">
              <a:lnSpc>
                <a:spcPct val="113750"/>
              </a:lnSpc>
              <a:spcBef>
                <a:spcPts val="0"/>
              </a:spcBef>
              <a:spcAft>
                <a:spcPts val="0"/>
              </a:spcAft>
              <a:buNone/>
            </a:pPr>
            <a:endParaRPr sz="1400" dirty="0">
              <a:highlight>
                <a:srgbClr val="FFFF00"/>
              </a:highlight>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126a4675675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126a4675675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3333"/>
              </a:lnSpc>
              <a:spcBef>
                <a:spcPts val="0"/>
              </a:spcBef>
              <a:spcAft>
                <a:spcPts val="0"/>
              </a:spcAft>
              <a:buClr>
                <a:schemeClr val="dk1"/>
              </a:buClr>
              <a:buSzPts val="1100"/>
              <a:buFont typeface="Arial"/>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picture">
  <p:cSld name="TITLE_AND_BODY_1">
    <p:bg>
      <p:bgPr>
        <a:solidFill>
          <a:srgbClr val="4D4A56"/>
        </a:solidFill>
        <a:effectLst/>
      </p:bgPr>
    </p:bg>
    <p:spTree>
      <p:nvGrpSpPr>
        <p:cNvPr id="1" name="Shape 88"/>
        <p:cNvGrpSpPr/>
        <p:nvPr/>
      </p:nvGrpSpPr>
      <p:grpSpPr>
        <a:xfrm>
          <a:off x="0" y="0"/>
          <a:ext cx="0" cy="0"/>
          <a:chOff x="0" y="0"/>
          <a:chExt cx="0" cy="0"/>
        </a:xfrm>
      </p:grpSpPr>
      <p:pic>
        <p:nvPicPr>
          <p:cNvPr id="89" name="Google Shape;89;p18" descr="organic-01.png"/>
          <p:cNvPicPr preferRelativeResize="0"/>
          <p:nvPr/>
        </p:nvPicPr>
        <p:blipFill>
          <a:blip r:embed="rId2">
            <a:alphaModFix amt="4000"/>
          </a:blip>
          <a:stretch>
            <a:fillRect/>
          </a:stretch>
        </p:blipFill>
        <p:spPr>
          <a:xfrm>
            <a:off x="0" y="0"/>
            <a:ext cx="9144000" cy="5143500"/>
          </a:xfrm>
          <a:prstGeom prst="rect">
            <a:avLst/>
          </a:prstGeom>
          <a:noFill/>
          <a:ln>
            <a:noFill/>
          </a:ln>
        </p:spPr>
      </p:pic>
      <p:sp>
        <p:nvSpPr>
          <p:cNvPr id="90" name="Google Shape;90;p18"/>
          <p:cNvSpPr/>
          <p:nvPr/>
        </p:nvSpPr>
        <p:spPr>
          <a:xfrm>
            <a:off x="671400" y="664731"/>
            <a:ext cx="7953600" cy="3910800"/>
          </a:xfrm>
          <a:prstGeom prst="rect">
            <a:avLst/>
          </a:prstGeom>
          <a:solidFill>
            <a:srgbClr val="1B1B46">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8"/>
          <p:cNvSpPr/>
          <p:nvPr/>
        </p:nvSpPr>
        <p:spPr>
          <a:xfrm>
            <a:off x="595200" y="588531"/>
            <a:ext cx="7953600" cy="3910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8"/>
          <p:cNvSpPr txBox="1">
            <a:spLocks noGrp="1"/>
          </p:cNvSpPr>
          <p:nvPr>
            <p:ph type="body" idx="1"/>
          </p:nvPr>
        </p:nvSpPr>
        <p:spPr>
          <a:xfrm>
            <a:off x="1052400" y="1577225"/>
            <a:ext cx="2686200" cy="2622000"/>
          </a:xfrm>
          <a:prstGeom prst="rect">
            <a:avLst/>
          </a:prstGeom>
        </p:spPr>
        <p:txBody>
          <a:bodyPr spcFirstLastPara="1" wrap="square" lIns="91425" tIns="91425" rIns="91425" bIns="91425" anchor="t" anchorCtr="0">
            <a:noAutofit/>
          </a:bodyPr>
          <a:lstStyle>
            <a:lvl1pPr marL="457200" lvl="0" indent="-342900" algn="r" rtl="0">
              <a:spcBef>
                <a:spcPts val="0"/>
              </a:spcBef>
              <a:spcAft>
                <a:spcPts val="0"/>
              </a:spcAft>
              <a:buSzPts val="1800"/>
              <a:buChar char="▹"/>
              <a:defRPr sz="1800"/>
            </a:lvl1pPr>
            <a:lvl2pPr marL="914400" lvl="1" indent="-342900" algn="r" rtl="0">
              <a:spcBef>
                <a:spcPts val="1600"/>
              </a:spcBef>
              <a:spcAft>
                <a:spcPts val="0"/>
              </a:spcAft>
              <a:buSzPts val="1800"/>
              <a:buChar char="▸"/>
              <a:defRPr sz="1800"/>
            </a:lvl2pPr>
            <a:lvl3pPr marL="1371600" lvl="2" indent="-342900" algn="r" rtl="0">
              <a:spcBef>
                <a:spcPts val="1600"/>
              </a:spcBef>
              <a:spcAft>
                <a:spcPts val="0"/>
              </a:spcAft>
              <a:buSzPts val="1800"/>
              <a:buChar char="◦"/>
              <a:defRPr sz="1800"/>
            </a:lvl3pPr>
            <a:lvl4pPr marL="1828800" lvl="3" indent="-317500" algn="r" rtl="0">
              <a:spcBef>
                <a:spcPts val="1600"/>
              </a:spcBef>
              <a:spcAft>
                <a:spcPts val="0"/>
              </a:spcAft>
              <a:buSzPts val="1400"/>
              <a:buChar char="●"/>
              <a:defRPr/>
            </a:lvl4pPr>
            <a:lvl5pPr marL="2286000" lvl="4" indent="-317500" algn="r" rtl="0">
              <a:spcBef>
                <a:spcPts val="1600"/>
              </a:spcBef>
              <a:spcAft>
                <a:spcPts val="0"/>
              </a:spcAft>
              <a:buSzPts val="1400"/>
              <a:buChar char="○"/>
              <a:defRPr/>
            </a:lvl5pPr>
            <a:lvl6pPr marL="2743200" lvl="5" indent="-317500" algn="r" rtl="0">
              <a:spcBef>
                <a:spcPts val="1600"/>
              </a:spcBef>
              <a:spcAft>
                <a:spcPts val="0"/>
              </a:spcAft>
              <a:buSzPts val="1400"/>
              <a:buChar char="■"/>
              <a:defRPr/>
            </a:lvl6pPr>
            <a:lvl7pPr marL="3200400" lvl="6" indent="-317500" algn="r" rtl="0">
              <a:spcBef>
                <a:spcPts val="1600"/>
              </a:spcBef>
              <a:spcAft>
                <a:spcPts val="0"/>
              </a:spcAft>
              <a:buSzPts val="1400"/>
              <a:buChar char="●"/>
              <a:defRPr/>
            </a:lvl7pPr>
            <a:lvl8pPr marL="3657600" lvl="7" indent="-317500" algn="r" rtl="0">
              <a:spcBef>
                <a:spcPts val="1600"/>
              </a:spcBef>
              <a:spcAft>
                <a:spcPts val="0"/>
              </a:spcAft>
              <a:buSzPts val="1400"/>
              <a:buChar char="○"/>
              <a:defRPr/>
            </a:lvl8pPr>
            <a:lvl9pPr marL="4114800" lvl="8" indent="-317500" algn="r" rtl="0">
              <a:spcBef>
                <a:spcPts val="1600"/>
              </a:spcBef>
              <a:spcAft>
                <a:spcPts val="1600"/>
              </a:spcAft>
              <a:buSzPts val="1400"/>
              <a:buChar char="■"/>
              <a:defRPr/>
            </a:lvl9pPr>
          </a:lstStyle>
          <a:p>
            <a:endParaRPr/>
          </a:p>
        </p:txBody>
      </p:sp>
      <p:sp>
        <p:nvSpPr>
          <p:cNvPr id="93" name="Google Shape;93;p18"/>
          <p:cNvSpPr txBox="1">
            <a:spLocks noGrp="1"/>
          </p:cNvSpPr>
          <p:nvPr>
            <p:ph type="title"/>
          </p:nvPr>
        </p:nvSpPr>
        <p:spPr>
          <a:xfrm>
            <a:off x="1052325" y="757150"/>
            <a:ext cx="2686200" cy="8709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4D4A56"/>
              </a:buClr>
              <a:buSzPts val="2800"/>
              <a:buNone/>
              <a:defRPr>
                <a:solidFill>
                  <a:srgbClr val="4D4A56"/>
                </a:solidFill>
              </a:defRPr>
            </a:lvl1pPr>
            <a:lvl2pPr lvl="1" algn="r" rtl="0">
              <a:spcBef>
                <a:spcPts val="0"/>
              </a:spcBef>
              <a:spcAft>
                <a:spcPts val="0"/>
              </a:spcAft>
              <a:buClr>
                <a:srgbClr val="4D4A56"/>
              </a:buClr>
              <a:buSzPts val="2800"/>
              <a:buNone/>
              <a:defRPr>
                <a:solidFill>
                  <a:srgbClr val="4D4A56"/>
                </a:solidFill>
              </a:defRPr>
            </a:lvl2pPr>
            <a:lvl3pPr lvl="2" algn="r" rtl="0">
              <a:spcBef>
                <a:spcPts val="0"/>
              </a:spcBef>
              <a:spcAft>
                <a:spcPts val="0"/>
              </a:spcAft>
              <a:buClr>
                <a:srgbClr val="4D4A56"/>
              </a:buClr>
              <a:buSzPts val="2800"/>
              <a:buNone/>
              <a:defRPr>
                <a:solidFill>
                  <a:srgbClr val="4D4A56"/>
                </a:solidFill>
              </a:defRPr>
            </a:lvl3pPr>
            <a:lvl4pPr lvl="3" algn="r" rtl="0">
              <a:spcBef>
                <a:spcPts val="0"/>
              </a:spcBef>
              <a:spcAft>
                <a:spcPts val="0"/>
              </a:spcAft>
              <a:buClr>
                <a:srgbClr val="4D4A56"/>
              </a:buClr>
              <a:buSzPts val="2800"/>
              <a:buNone/>
              <a:defRPr>
                <a:solidFill>
                  <a:srgbClr val="4D4A56"/>
                </a:solidFill>
              </a:defRPr>
            </a:lvl4pPr>
            <a:lvl5pPr lvl="4" algn="r" rtl="0">
              <a:spcBef>
                <a:spcPts val="0"/>
              </a:spcBef>
              <a:spcAft>
                <a:spcPts val="0"/>
              </a:spcAft>
              <a:buClr>
                <a:srgbClr val="4D4A56"/>
              </a:buClr>
              <a:buSzPts val="2800"/>
              <a:buNone/>
              <a:defRPr>
                <a:solidFill>
                  <a:srgbClr val="4D4A56"/>
                </a:solidFill>
              </a:defRPr>
            </a:lvl5pPr>
            <a:lvl6pPr lvl="5" algn="r" rtl="0">
              <a:spcBef>
                <a:spcPts val="0"/>
              </a:spcBef>
              <a:spcAft>
                <a:spcPts val="0"/>
              </a:spcAft>
              <a:buClr>
                <a:srgbClr val="4D4A56"/>
              </a:buClr>
              <a:buSzPts val="2800"/>
              <a:buNone/>
              <a:defRPr>
                <a:solidFill>
                  <a:srgbClr val="4D4A56"/>
                </a:solidFill>
              </a:defRPr>
            </a:lvl6pPr>
            <a:lvl7pPr lvl="6" algn="r" rtl="0">
              <a:spcBef>
                <a:spcPts val="0"/>
              </a:spcBef>
              <a:spcAft>
                <a:spcPts val="0"/>
              </a:spcAft>
              <a:buClr>
                <a:srgbClr val="4D4A56"/>
              </a:buClr>
              <a:buSzPts val="2800"/>
              <a:buNone/>
              <a:defRPr>
                <a:solidFill>
                  <a:srgbClr val="4D4A56"/>
                </a:solidFill>
              </a:defRPr>
            </a:lvl7pPr>
            <a:lvl8pPr lvl="7" algn="r" rtl="0">
              <a:spcBef>
                <a:spcPts val="0"/>
              </a:spcBef>
              <a:spcAft>
                <a:spcPts val="0"/>
              </a:spcAft>
              <a:buClr>
                <a:srgbClr val="4D4A56"/>
              </a:buClr>
              <a:buSzPts val="2800"/>
              <a:buNone/>
              <a:defRPr>
                <a:solidFill>
                  <a:srgbClr val="4D4A56"/>
                </a:solidFill>
              </a:defRPr>
            </a:lvl8pPr>
            <a:lvl9pPr lvl="8" algn="r" rtl="0">
              <a:spcBef>
                <a:spcPts val="0"/>
              </a:spcBef>
              <a:spcAft>
                <a:spcPts val="0"/>
              </a:spcAft>
              <a:buClr>
                <a:srgbClr val="4D4A56"/>
              </a:buClr>
              <a:buSzPts val="2800"/>
              <a:buNone/>
              <a:defRPr>
                <a:solidFill>
                  <a:srgbClr val="4D4A56"/>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zigzag">
  <p:cSld name="BLANK_1_1">
    <p:bg>
      <p:bgPr>
        <a:solidFill>
          <a:srgbClr val="4D4A56"/>
        </a:solidFill>
        <a:effectLst/>
      </p:bgPr>
    </p:bg>
    <p:spTree>
      <p:nvGrpSpPr>
        <p:cNvPr id="1" name="Shape 94"/>
        <p:cNvGrpSpPr/>
        <p:nvPr/>
      </p:nvGrpSpPr>
      <p:grpSpPr>
        <a:xfrm>
          <a:off x="0" y="0"/>
          <a:ext cx="0" cy="0"/>
          <a:chOff x="0" y="0"/>
          <a:chExt cx="0" cy="0"/>
        </a:xfrm>
      </p:grpSpPr>
      <p:pic>
        <p:nvPicPr>
          <p:cNvPr id="95" name="Google Shape;95;p19" descr="organic-03.png"/>
          <p:cNvPicPr preferRelativeResize="0"/>
          <p:nvPr/>
        </p:nvPicPr>
        <p:blipFill>
          <a:blip r:embed="rId2">
            <a:alphaModFix amt="5000"/>
          </a:blip>
          <a:stretch>
            <a:fillRect/>
          </a:stretch>
        </p:blipFill>
        <p:spPr>
          <a:xfrm>
            <a:off x="0" y="0"/>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8" r:id="rId9"/>
    <p:sldLayoutId id="2147483664" r:id="rId10"/>
    <p:sldLayoutId id="2147483665" r:id="rId11"/>
  </p:sldLayoutIdLst>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20.jp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186"/>
        <p:cNvGrpSpPr/>
        <p:nvPr/>
      </p:nvGrpSpPr>
      <p:grpSpPr>
        <a:xfrm>
          <a:off x="0" y="0"/>
          <a:ext cx="0" cy="0"/>
          <a:chOff x="0" y="0"/>
          <a:chExt cx="0" cy="0"/>
        </a:xfrm>
      </p:grpSpPr>
      <p:sp>
        <p:nvSpPr>
          <p:cNvPr id="187" name="Google Shape;187;p32"/>
          <p:cNvSpPr/>
          <p:nvPr/>
        </p:nvSpPr>
        <p:spPr>
          <a:xfrm>
            <a:off x="886350" y="3761300"/>
            <a:ext cx="2857500" cy="913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2"/>
          <p:cNvSpPr/>
          <p:nvPr/>
        </p:nvSpPr>
        <p:spPr>
          <a:xfrm>
            <a:off x="886350" y="550600"/>
            <a:ext cx="4901700" cy="28605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4800">
              <a:latin typeface="Playfair Display"/>
              <a:ea typeface="Playfair Display"/>
              <a:cs typeface="Playfair Display"/>
              <a:sym typeface="Playfair Display"/>
            </a:endParaRPr>
          </a:p>
        </p:txBody>
      </p:sp>
      <p:sp>
        <p:nvSpPr>
          <p:cNvPr id="189" name="Google Shape;189;p32"/>
          <p:cNvSpPr txBox="1"/>
          <p:nvPr/>
        </p:nvSpPr>
        <p:spPr>
          <a:xfrm>
            <a:off x="551250" y="254800"/>
            <a:ext cx="5571900" cy="3452100"/>
          </a:xfrm>
          <a:prstGeom prst="rect">
            <a:avLst/>
          </a:prstGeom>
          <a:noFill/>
          <a:ln>
            <a:noFill/>
          </a:ln>
          <a:effectLst>
            <a:outerShdw dist="952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400">
                <a:latin typeface="Quintessential"/>
                <a:ea typeface="Quintessential"/>
                <a:cs typeface="Quintessential"/>
                <a:sym typeface="Quintessential"/>
              </a:rPr>
              <a:t>Voices for Justice</a:t>
            </a:r>
            <a:endParaRPr sz="7400">
              <a:latin typeface="Quintessential"/>
              <a:ea typeface="Quintessential"/>
              <a:cs typeface="Quintessential"/>
              <a:sym typeface="Quintessential"/>
            </a:endParaRPr>
          </a:p>
        </p:txBody>
      </p:sp>
      <p:sp>
        <p:nvSpPr>
          <p:cNvPr id="190" name="Google Shape;190;p32"/>
          <p:cNvSpPr/>
          <p:nvPr/>
        </p:nvSpPr>
        <p:spPr>
          <a:xfrm>
            <a:off x="5519525" y="2900750"/>
            <a:ext cx="3250200" cy="19473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2"/>
          <p:cNvSpPr txBox="1"/>
          <p:nvPr/>
        </p:nvSpPr>
        <p:spPr>
          <a:xfrm>
            <a:off x="725200" y="2229300"/>
            <a:ext cx="3169200" cy="194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Playfair Display"/>
              <a:ea typeface="Playfair Display"/>
              <a:cs typeface="Playfair Display"/>
              <a:sym typeface="Playfair Display"/>
            </a:endParaRPr>
          </a:p>
        </p:txBody>
      </p:sp>
      <p:sp>
        <p:nvSpPr>
          <p:cNvPr id="192" name="Google Shape;192;p32"/>
          <p:cNvSpPr txBox="1"/>
          <p:nvPr/>
        </p:nvSpPr>
        <p:spPr>
          <a:xfrm>
            <a:off x="848050" y="3727700"/>
            <a:ext cx="2923500" cy="9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Times New Roman"/>
                <a:ea typeface="Times New Roman"/>
                <a:cs typeface="Times New Roman"/>
                <a:sym typeface="Times New Roman"/>
              </a:rPr>
              <a:t>April 30, 2022</a:t>
            </a:r>
            <a:endParaRPr sz="1900">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 sz="1900">
                <a:latin typeface="Times New Roman"/>
                <a:ea typeface="Times New Roman"/>
                <a:cs typeface="Times New Roman"/>
                <a:sym typeface="Times New Roman"/>
              </a:rPr>
              <a:t>Written by Lorri Monterose</a:t>
            </a:r>
            <a:endParaRPr sz="1900">
              <a:latin typeface="Times New Roman"/>
              <a:ea typeface="Times New Roman"/>
              <a:cs typeface="Times New Roman"/>
              <a:sym typeface="Times New Roman"/>
            </a:endParaRPr>
          </a:p>
        </p:txBody>
      </p:sp>
      <p:pic>
        <p:nvPicPr>
          <p:cNvPr id="193" name="Google Shape;193;p32"/>
          <p:cNvPicPr preferRelativeResize="0"/>
          <p:nvPr/>
        </p:nvPicPr>
        <p:blipFill>
          <a:blip r:embed="rId3">
            <a:alphaModFix/>
          </a:blip>
          <a:stretch>
            <a:fillRect/>
          </a:stretch>
        </p:blipFill>
        <p:spPr>
          <a:xfrm>
            <a:off x="6709950" y="471500"/>
            <a:ext cx="1828175" cy="2234450"/>
          </a:xfrm>
          <a:prstGeom prst="rect">
            <a:avLst/>
          </a:prstGeom>
          <a:noFill/>
          <a:ln>
            <a:noFill/>
          </a:ln>
        </p:spPr>
      </p:pic>
      <p:pic>
        <p:nvPicPr>
          <p:cNvPr id="194" name="Google Shape;194;p32"/>
          <p:cNvPicPr preferRelativeResize="0"/>
          <p:nvPr/>
        </p:nvPicPr>
        <p:blipFill>
          <a:blip r:embed="rId4">
            <a:alphaModFix/>
          </a:blip>
          <a:stretch>
            <a:fillRect/>
          </a:stretch>
        </p:blipFill>
        <p:spPr>
          <a:xfrm>
            <a:off x="5715875" y="3074300"/>
            <a:ext cx="2857500" cy="1600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9"/>
          <p:cNvSpPr/>
          <p:nvPr/>
        </p:nvSpPr>
        <p:spPr>
          <a:xfrm>
            <a:off x="583500" y="524400"/>
            <a:ext cx="7977000" cy="40947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9"/>
          <p:cNvSpPr txBox="1">
            <a:spLocks noGrp="1"/>
          </p:cNvSpPr>
          <p:nvPr>
            <p:ph type="title"/>
          </p:nvPr>
        </p:nvSpPr>
        <p:spPr>
          <a:xfrm>
            <a:off x="989900" y="918125"/>
            <a:ext cx="6893100" cy="315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b="1" i="1">
                <a:solidFill>
                  <a:srgbClr val="000000"/>
                </a:solidFill>
                <a:latin typeface="Playfair Display"/>
                <a:ea typeface="Playfair Display"/>
                <a:cs typeface="Playfair Display"/>
                <a:sym typeface="Playfair Display"/>
              </a:rPr>
              <a:t>Closing </a:t>
            </a:r>
            <a:endParaRPr sz="7200" b="1" i="1">
              <a:solidFill>
                <a:srgbClr val="000000"/>
              </a:solidFill>
              <a:latin typeface="Playfair Display"/>
              <a:ea typeface="Playfair Display"/>
              <a:cs typeface="Playfair Display"/>
              <a:sym typeface="Playfair Display"/>
            </a:endParaRPr>
          </a:p>
          <a:p>
            <a:pPr marL="0" lvl="0" indent="0" algn="ctr" rtl="0">
              <a:spcBef>
                <a:spcPts val="0"/>
              </a:spcBef>
              <a:spcAft>
                <a:spcPts val="0"/>
              </a:spcAft>
              <a:buNone/>
            </a:pPr>
            <a:r>
              <a:rPr lang="en" sz="7200" b="1" i="1">
                <a:solidFill>
                  <a:srgbClr val="000000"/>
                </a:solidFill>
                <a:latin typeface="Playfair Display"/>
                <a:ea typeface="Playfair Display"/>
                <a:cs typeface="Playfair Display"/>
                <a:sym typeface="Playfair Display"/>
              </a:rPr>
              <a:t>Prayer</a:t>
            </a:r>
            <a:endParaRPr sz="7200" b="1" i="1">
              <a:solidFill>
                <a:srgbClr val="000000"/>
              </a:solidFill>
              <a:latin typeface="Playfair Display"/>
              <a:ea typeface="Playfair Display"/>
              <a:cs typeface="Playfair Display"/>
              <a:sym typeface="Playfair Display"/>
            </a:endParaRPr>
          </a:p>
        </p:txBody>
      </p:sp>
      <p:sp>
        <p:nvSpPr>
          <p:cNvPr id="459" name="Google Shape;459;p59"/>
          <p:cNvSpPr/>
          <p:nvPr/>
        </p:nvSpPr>
        <p:spPr>
          <a:xfrm>
            <a:off x="788100" y="665825"/>
            <a:ext cx="7567800" cy="3655500"/>
          </a:xfrm>
          <a:prstGeom prst="rect">
            <a:avLst/>
          </a:prstGeom>
          <a:noFill/>
          <a:ln w="76200" cap="flat" cmpd="sng">
            <a:solidFill>
              <a:srgbClr val="5B0F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rgbClr val="FFFFFF"/>
              </a:solidFill>
              <a:latin typeface="Tinos"/>
              <a:ea typeface="Tinos"/>
              <a:cs typeface="Tinos"/>
              <a:sym typeface="Tino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8"/>
          <p:cNvSpPr txBox="1">
            <a:spLocks noGrp="1"/>
          </p:cNvSpPr>
          <p:nvPr>
            <p:ph type="ctrTitle" idx="4294967295"/>
          </p:nvPr>
        </p:nvSpPr>
        <p:spPr>
          <a:xfrm>
            <a:off x="636575" y="2585087"/>
            <a:ext cx="7772400" cy="104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900">
                <a:solidFill>
                  <a:srgbClr val="6D9EEB"/>
                </a:solidFill>
                <a:latin typeface="Tinos"/>
                <a:ea typeface="Tinos"/>
                <a:cs typeface="Tinos"/>
                <a:sym typeface="Tinos"/>
              </a:rPr>
              <a:t>T</a:t>
            </a:r>
            <a:r>
              <a:rPr lang="en" sz="6900">
                <a:solidFill>
                  <a:srgbClr val="6FA8DC"/>
                </a:solidFill>
                <a:latin typeface="Tinos"/>
                <a:ea typeface="Tinos"/>
                <a:cs typeface="Tinos"/>
                <a:sym typeface="Tinos"/>
              </a:rPr>
              <a:t>hank you </a:t>
            </a:r>
            <a:endParaRPr sz="6900">
              <a:solidFill>
                <a:srgbClr val="6FA8DC"/>
              </a:solidFill>
              <a:latin typeface="Tinos"/>
              <a:ea typeface="Tinos"/>
              <a:cs typeface="Tinos"/>
              <a:sym typeface="Tinos"/>
            </a:endParaRPr>
          </a:p>
        </p:txBody>
      </p:sp>
      <p:sp>
        <p:nvSpPr>
          <p:cNvPr id="449" name="Google Shape;449;p58"/>
          <p:cNvSpPr/>
          <p:nvPr/>
        </p:nvSpPr>
        <p:spPr>
          <a:xfrm>
            <a:off x="4232338" y="1977475"/>
            <a:ext cx="451236" cy="497852"/>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12175" cap="rnd" cmpd="sng">
            <a:solidFill>
              <a:srgbClr val="ECC1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0" name="Google Shape;450;p58"/>
          <p:cNvPicPr preferRelativeResize="0"/>
          <p:nvPr/>
        </p:nvPicPr>
        <p:blipFill rotWithShape="1">
          <a:blip r:embed="rId3">
            <a:alphaModFix/>
          </a:blip>
          <a:srcRect l="2419" b="24930"/>
          <a:stretch/>
        </p:blipFill>
        <p:spPr>
          <a:xfrm>
            <a:off x="6604050" y="1977475"/>
            <a:ext cx="2327775" cy="2430600"/>
          </a:xfrm>
          <a:prstGeom prst="rect">
            <a:avLst/>
          </a:prstGeom>
          <a:noFill/>
          <a:ln>
            <a:noFill/>
          </a:ln>
        </p:spPr>
      </p:pic>
      <p:pic>
        <p:nvPicPr>
          <p:cNvPr id="451" name="Google Shape;451;p58"/>
          <p:cNvPicPr preferRelativeResize="0"/>
          <p:nvPr/>
        </p:nvPicPr>
        <p:blipFill>
          <a:blip r:embed="rId4">
            <a:alphaModFix/>
          </a:blip>
          <a:stretch>
            <a:fillRect/>
          </a:stretch>
        </p:blipFill>
        <p:spPr>
          <a:xfrm>
            <a:off x="2369625" y="324675"/>
            <a:ext cx="4176650" cy="1272500"/>
          </a:xfrm>
          <a:prstGeom prst="rect">
            <a:avLst/>
          </a:prstGeom>
          <a:noFill/>
          <a:ln>
            <a:noFill/>
          </a:ln>
        </p:spPr>
      </p:pic>
      <p:pic>
        <p:nvPicPr>
          <p:cNvPr id="452" name="Google Shape;452;p58"/>
          <p:cNvPicPr preferRelativeResize="0"/>
          <p:nvPr/>
        </p:nvPicPr>
        <p:blipFill>
          <a:blip r:embed="rId5">
            <a:alphaModFix/>
          </a:blip>
          <a:stretch>
            <a:fillRect/>
          </a:stretch>
        </p:blipFill>
        <p:spPr>
          <a:xfrm>
            <a:off x="473925" y="2077650"/>
            <a:ext cx="2065997" cy="2430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98"/>
        <p:cNvGrpSpPr/>
        <p:nvPr/>
      </p:nvGrpSpPr>
      <p:grpSpPr>
        <a:xfrm>
          <a:off x="0" y="0"/>
          <a:ext cx="0" cy="0"/>
          <a:chOff x="0" y="0"/>
          <a:chExt cx="0" cy="0"/>
        </a:xfrm>
      </p:grpSpPr>
      <p:sp>
        <p:nvSpPr>
          <p:cNvPr id="199" name="Google Shape;199;p33"/>
          <p:cNvSpPr txBox="1">
            <a:spLocks noGrp="1"/>
          </p:cNvSpPr>
          <p:nvPr>
            <p:ph type="body" idx="1"/>
          </p:nvPr>
        </p:nvSpPr>
        <p:spPr>
          <a:xfrm>
            <a:off x="1794900" y="446681"/>
            <a:ext cx="5554200" cy="62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b="1" i="1">
                <a:solidFill>
                  <a:srgbClr val="000000"/>
                </a:solidFill>
                <a:latin typeface="Playfair Display"/>
                <a:ea typeface="Playfair Display"/>
                <a:cs typeface="Playfair Display"/>
                <a:sym typeface="Playfair Display"/>
              </a:rPr>
              <a:t>Opening Prayer</a:t>
            </a:r>
            <a:endParaRPr sz="4500" b="1" i="1">
              <a:solidFill>
                <a:srgbClr val="000000"/>
              </a:solidFill>
              <a:latin typeface="Playfair Display"/>
              <a:ea typeface="Playfair Display"/>
              <a:cs typeface="Playfair Display"/>
              <a:sym typeface="Playfair Display"/>
            </a:endParaRPr>
          </a:p>
        </p:txBody>
      </p:sp>
      <p:sp>
        <p:nvSpPr>
          <p:cNvPr id="200" name="Google Shape;200;p33"/>
          <p:cNvSpPr txBox="1"/>
          <p:nvPr/>
        </p:nvSpPr>
        <p:spPr>
          <a:xfrm>
            <a:off x="405450" y="1214200"/>
            <a:ext cx="8232600" cy="353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latin typeface="Tinos"/>
                <a:ea typeface="Tinos"/>
                <a:cs typeface="Tinos"/>
                <a:sym typeface="Tinos"/>
              </a:rPr>
              <a:t>Gracious God, you have shown your love to us in so many ways, and especially through the gift of your Son. Help us to feel that we are indeed renewed day by day, and open our hearts as we seek to understand new ways to be your representatives in the world. Help us to share the good news of Jesus Christ and to be wise, courageous, and compassionate ministers of justice and reconciliation to those we meet in all parts of our lives. 				</a:t>
            </a:r>
            <a:endParaRPr sz="2600">
              <a:latin typeface="Tinos"/>
              <a:ea typeface="Tinos"/>
              <a:cs typeface="Tinos"/>
              <a:sym typeface="Tinos"/>
            </a:endParaRPr>
          </a:p>
          <a:p>
            <a:pPr marL="3657600" lvl="0" indent="457200" algn="l" rtl="0">
              <a:spcBef>
                <a:spcPts val="0"/>
              </a:spcBef>
              <a:spcAft>
                <a:spcPts val="0"/>
              </a:spcAft>
              <a:buNone/>
            </a:pPr>
            <a:r>
              <a:rPr lang="en" sz="2600">
                <a:latin typeface="Tinos"/>
                <a:ea typeface="Tinos"/>
                <a:cs typeface="Tinos"/>
                <a:sym typeface="Tinos"/>
              </a:rPr>
              <a:t>Amen</a:t>
            </a:r>
            <a:endParaRPr sz="2600">
              <a:latin typeface="Tinos"/>
              <a:ea typeface="Tinos"/>
              <a:cs typeface="Tinos"/>
              <a:sym typeface="Tino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p51"/>
          <p:cNvPicPr preferRelativeResize="0"/>
          <p:nvPr/>
        </p:nvPicPr>
        <p:blipFill>
          <a:blip r:embed="rId3">
            <a:alphaModFix/>
          </a:blip>
          <a:stretch>
            <a:fillRect/>
          </a:stretch>
        </p:blipFill>
        <p:spPr>
          <a:xfrm>
            <a:off x="161538" y="203375"/>
            <a:ext cx="8820925" cy="4736750"/>
          </a:xfrm>
          <a:prstGeom prst="rect">
            <a:avLst/>
          </a:prstGeom>
          <a:noFill/>
          <a:ln>
            <a:noFill/>
          </a:ln>
        </p:spPr>
      </p:pic>
      <p:pic>
        <p:nvPicPr>
          <p:cNvPr id="382" name="Google Shape;382;p51"/>
          <p:cNvPicPr preferRelativeResize="0"/>
          <p:nvPr/>
        </p:nvPicPr>
        <p:blipFill>
          <a:blip r:embed="rId3">
            <a:alphaModFix/>
          </a:blip>
          <a:stretch>
            <a:fillRect/>
          </a:stretch>
        </p:blipFill>
        <p:spPr>
          <a:xfrm>
            <a:off x="161538" y="203375"/>
            <a:ext cx="8820925" cy="4736750"/>
          </a:xfrm>
          <a:prstGeom prst="rect">
            <a:avLst/>
          </a:prstGeom>
          <a:noFill/>
          <a:ln>
            <a:noFill/>
          </a:ln>
        </p:spPr>
      </p:pic>
      <p:sp>
        <p:nvSpPr>
          <p:cNvPr id="383" name="Google Shape;383;p51"/>
          <p:cNvSpPr txBox="1"/>
          <p:nvPr/>
        </p:nvSpPr>
        <p:spPr>
          <a:xfrm>
            <a:off x="220425" y="203375"/>
            <a:ext cx="5613900" cy="646500"/>
          </a:xfrm>
          <a:prstGeom prst="rect">
            <a:avLst/>
          </a:prstGeom>
          <a:noFill/>
          <a:ln>
            <a:noFill/>
          </a:ln>
        </p:spPr>
        <p:txBody>
          <a:bodyPr spcFirstLastPara="1" wrap="square" lIns="91425" tIns="91425" rIns="91425" bIns="91425" anchor="t" anchorCtr="0">
            <a:spAutoFit/>
          </a:bodyPr>
          <a:lstStyle/>
          <a:p>
            <a:pPr marL="0" lvl="0" indent="0" algn="l" rtl="0">
              <a:lnSpc>
                <a:spcPct val="153333"/>
              </a:lnSpc>
              <a:spcBef>
                <a:spcPts val="0"/>
              </a:spcBef>
              <a:spcAft>
                <a:spcPts val="0"/>
              </a:spcAft>
              <a:buNone/>
            </a:pPr>
            <a:r>
              <a:rPr lang="en" sz="3000" u="sng">
                <a:solidFill>
                  <a:schemeClr val="dk1"/>
                </a:solidFill>
                <a:latin typeface="Times New Roman"/>
                <a:ea typeface="Times New Roman"/>
                <a:cs typeface="Times New Roman"/>
                <a:sym typeface="Times New Roman"/>
              </a:rPr>
              <a:t>PART III – Here I Am, Lord</a:t>
            </a:r>
            <a:endParaRPr sz="3000"/>
          </a:p>
        </p:txBody>
      </p:sp>
      <p:pic>
        <p:nvPicPr>
          <p:cNvPr id="384" name="Google Shape;384;p51"/>
          <p:cNvPicPr preferRelativeResize="0"/>
          <p:nvPr/>
        </p:nvPicPr>
        <p:blipFill>
          <a:blip r:embed="rId4">
            <a:alphaModFix/>
          </a:blip>
          <a:stretch>
            <a:fillRect/>
          </a:stretch>
        </p:blipFill>
        <p:spPr>
          <a:xfrm>
            <a:off x="5440626" y="386450"/>
            <a:ext cx="3183150" cy="1788525"/>
          </a:xfrm>
          <a:prstGeom prst="rect">
            <a:avLst/>
          </a:prstGeom>
          <a:noFill/>
          <a:ln>
            <a:noFill/>
          </a:ln>
        </p:spPr>
      </p:pic>
      <p:pic>
        <p:nvPicPr>
          <p:cNvPr id="385" name="Google Shape;385;p51"/>
          <p:cNvPicPr preferRelativeResize="0"/>
          <p:nvPr/>
        </p:nvPicPr>
        <p:blipFill>
          <a:blip r:embed="rId5">
            <a:alphaModFix/>
          </a:blip>
          <a:stretch>
            <a:fillRect/>
          </a:stretch>
        </p:blipFill>
        <p:spPr>
          <a:xfrm>
            <a:off x="426175" y="3035425"/>
            <a:ext cx="3401250" cy="1904700"/>
          </a:xfrm>
          <a:prstGeom prst="rect">
            <a:avLst/>
          </a:prstGeom>
          <a:noFill/>
          <a:ln>
            <a:noFill/>
          </a:ln>
        </p:spPr>
      </p:pic>
      <p:pic>
        <p:nvPicPr>
          <p:cNvPr id="386" name="Google Shape;386;p51"/>
          <p:cNvPicPr preferRelativeResize="0"/>
          <p:nvPr/>
        </p:nvPicPr>
        <p:blipFill>
          <a:blip r:embed="rId6">
            <a:alphaModFix/>
          </a:blip>
          <a:stretch>
            <a:fillRect/>
          </a:stretch>
        </p:blipFill>
        <p:spPr>
          <a:xfrm>
            <a:off x="5326802" y="2737475"/>
            <a:ext cx="3025413" cy="2013275"/>
          </a:xfrm>
          <a:prstGeom prst="rect">
            <a:avLst/>
          </a:prstGeom>
          <a:noFill/>
          <a:ln>
            <a:noFill/>
          </a:ln>
        </p:spPr>
      </p:pic>
      <p:pic>
        <p:nvPicPr>
          <p:cNvPr id="387" name="Google Shape;387;p51"/>
          <p:cNvPicPr preferRelativeResize="0"/>
          <p:nvPr/>
        </p:nvPicPr>
        <p:blipFill rotWithShape="1">
          <a:blip r:embed="rId7">
            <a:alphaModFix/>
          </a:blip>
          <a:srcRect l="3421" t="5853" r="7021" b="18325"/>
          <a:stretch/>
        </p:blipFill>
        <p:spPr>
          <a:xfrm>
            <a:off x="554600" y="849875"/>
            <a:ext cx="3183150" cy="2021069"/>
          </a:xfrm>
          <a:prstGeom prst="rect">
            <a:avLst/>
          </a:prstGeom>
          <a:noFill/>
          <a:ln>
            <a:noFill/>
          </a:ln>
        </p:spPr>
      </p:pic>
      <p:pic>
        <p:nvPicPr>
          <p:cNvPr id="388" name="Google Shape;388;p51"/>
          <p:cNvPicPr preferRelativeResize="0"/>
          <p:nvPr/>
        </p:nvPicPr>
        <p:blipFill>
          <a:blip r:embed="rId8">
            <a:alphaModFix/>
          </a:blip>
          <a:stretch>
            <a:fillRect/>
          </a:stretch>
        </p:blipFill>
        <p:spPr>
          <a:xfrm>
            <a:off x="3500425" y="1500175"/>
            <a:ext cx="2143125" cy="2143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4"/>
                                        </p:tgtEl>
                                        <p:attrNameLst>
                                          <p:attrName>style.visibility</p:attrName>
                                        </p:attrNameLst>
                                      </p:cBhvr>
                                      <p:to>
                                        <p:strVal val="visible"/>
                                      </p:to>
                                    </p:set>
                                    <p:animEffect transition="in" filter="fade">
                                      <p:cBhvr>
                                        <p:cTn id="7" dur="1000"/>
                                        <p:tgtEl>
                                          <p:spTgt spid="3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5"/>
                                        </p:tgtEl>
                                        <p:attrNameLst>
                                          <p:attrName>style.visibility</p:attrName>
                                        </p:attrNameLst>
                                      </p:cBhvr>
                                      <p:to>
                                        <p:strVal val="visible"/>
                                      </p:to>
                                    </p:set>
                                    <p:animEffect transition="in" filter="fade">
                                      <p:cBhvr>
                                        <p:cTn id="12" dur="1000"/>
                                        <p:tgtEl>
                                          <p:spTgt spid="3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6"/>
                                        </p:tgtEl>
                                        <p:attrNameLst>
                                          <p:attrName>style.visibility</p:attrName>
                                        </p:attrNameLst>
                                      </p:cBhvr>
                                      <p:to>
                                        <p:strVal val="visible"/>
                                      </p:to>
                                    </p:set>
                                    <p:animEffect transition="in" filter="fade">
                                      <p:cBhvr>
                                        <p:cTn id="17" dur="1000"/>
                                        <p:tgtEl>
                                          <p:spTgt spid="3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7"/>
                                        </p:tgtEl>
                                        <p:attrNameLst>
                                          <p:attrName>style.visibility</p:attrName>
                                        </p:attrNameLst>
                                      </p:cBhvr>
                                      <p:to>
                                        <p:strVal val="visible"/>
                                      </p:to>
                                    </p:set>
                                    <p:animEffect transition="in" filter="fade">
                                      <p:cBhvr>
                                        <p:cTn id="22" dur="1000"/>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p52"/>
          <p:cNvPicPr preferRelativeResize="0"/>
          <p:nvPr/>
        </p:nvPicPr>
        <p:blipFill>
          <a:blip r:embed="rId3">
            <a:alphaModFix/>
          </a:blip>
          <a:stretch>
            <a:fillRect/>
          </a:stretch>
        </p:blipFill>
        <p:spPr>
          <a:xfrm>
            <a:off x="161538" y="203375"/>
            <a:ext cx="8820925" cy="4736750"/>
          </a:xfrm>
          <a:prstGeom prst="rect">
            <a:avLst/>
          </a:prstGeom>
          <a:noFill/>
          <a:ln>
            <a:noFill/>
          </a:ln>
        </p:spPr>
      </p:pic>
      <p:pic>
        <p:nvPicPr>
          <p:cNvPr id="394" name="Google Shape;394;p52"/>
          <p:cNvPicPr preferRelativeResize="0"/>
          <p:nvPr/>
        </p:nvPicPr>
        <p:blipFill>
          <a:blip r:embed="rId3">
            <a:alphaModFix/>
          </a:blip>
          <a:stretch>
            <a:fillRect/>
          </a:stretch>
        </p:blipFill>
        <p:spPr>
          <a:xfrm>
            <a:off x="161538" y="203375"/>
            <a:ext cx="8820925" cy="4736750"/>
          </a:xfrm>
          <a:prstGeom prst="rect">
            <a:avLst/>
          </a:prstGeom>
          <a:noFill/>
          <a:ln>
            <a:noFill/>
          </a:ln>
        </p:spPr>
      </p:pic>
      <p:sp>
        <p:nvSpPr>
          <p:cNvPr id="395" name="Google Shape;395;p52"/>
          <p:cNvSpPr txBox="1"/>
          <p:nvPr/>
        </p:nvSpPr>
        <p:spPr>
          <a:xfrm>
            <a:off x="161550" y="147875"/>
            <a:ext cx="5249700" cy="492600"/>
          </a:xfrm>
          <a:prstGeom prst="rect">
            <a:avLst/>
          </a:prstGeom>
          <a:noFill/>
          <a:ln>
            <a:noFill/>
          </a:ln>
        </p:spPr>
        <p:txBody>
          <a:bodyPr spcFirstLastPara="1" wrap="square" lIns="91425" tIns="91425" rIns="91425" bIns="91425" anchor="t" anchorCtr="0">
            <a:spAutoFit/>
          </a:bodyPr>
          <a:lstStyle/>
          <a:p>
            <a:pPr marL="0" lvl="0" indent="0" algn="l" rtl="0">
              <a:lnSpc>
                <a:spcPct val="153333"/>
              </a:lnSpc>
              <a:spcBef>
                <a:spcPts val="0"/>
              </a:spcBef>
              <a:spcAft>
                <a:spcPts val="0"/>
              </a:spcAft>
              <a:buNone/>
            </a:pPr>
            <a:r>
              <a:rPr lang="en" sz="2000" u="sng">
                <a:solidFill>
                  <a:schemeClr val="dk1"/>
                </a:solidFill>
                <a:latin typeface="Times New Roman"/>
                <a:ea typeface="Times New Roman"/>
                <a:cs typeface="Times New Roman"/>
                <a:sym typeface="Times New Roman"/>
              </a:rPr>
              <a:t>PART III – Here I Am, Lord</a:t>
            </a:r>
            <a:endParaRPr sz="2000">
              <a:solidFill>
                <a:schemeClr val="dk1"/>
              </a:solidFill>
            </a:endParaRPr>
          </a:p>
        </p:txBody>
      </p:sp>
      <p:pic>
        <p:nvPicPr>
          <p:cNvPr id="396" name="Google Shape;396;p52"/>
          <p:cNvPicPr preferRelativeResize="0"/>
          <p:nvPr/>
        </p:nvPicPr>
        <p:blipFill>
          <a:blip r:embed="rId4">
            <a:alphaModFix/>
          </a:blip>
          <a:stretch>
            <a:fillRect/>
          </a:stretch>
        </p:blipFill>
        <p:spPr>
          <a:xfrm>
            <a:off x="457063" y="3047988"/>
            <a:ext cx="2619375" cy="1743075"/>
          </a:xfrm>
          <a:prstGeom prst="rect">
            <a:avLst/>
          </a:prstGeom>
          <a:noFill/>
          <a:ln>
            <a:noFill/>
          </a:ln>
        </p:spPr>
      </p:pic>
      <p:pic>
        <p:nvPicPr>
          <p:cNvPr id="397" name="Google Shape;397;p52"/>
          <p:cNvPicPr preferRelativeResize="0"/>
          <p:nvPr/>
        </p:nvPicPr>
        <p:blipFill>
          <a:blip r:embed="rId5">
            <a:alphaModFix/>
          </a:blip>
          <a:stretch>
            <a:fillRect/>
          </a:stretch>
        </p:blipFill>
        <p:spPr>
          <a:xfrm>
            <a:off x="6010425" y="3047988"/>
            <a:ext cx="2619375" cy="1743075"/>
          </a:xfrm>
          <a:prstGeom prst="rect">
            <a:avLst/>
          </a:prstGeom>
          <a:noFill/>
          <a:ln>
            <a:noFill/>
          </a:ln>
        </p:spPr>
      </p:pic>
      <p:pic>
        <p:nvPicPr>
          <p:cNvPr id="398" name="Google Shape;398;p52"/>
          <p:cNvPicPr preferRelativeResize="0"/>
          <p:nvPr/>
        </p:nvPicPr>
        <p:blipFill>
          <a:blip r:embed="rId6">
            <a:alphaModFix/>
          </a:blip>
          <a:stretch>
            <a:fillRect/>
          </a:stretch>
        </p:blipFill>
        <p:spPr>
          <a:xfrm>
            <a:off x="3471875" y="406113"/>
            <a:ext cx="2143125" cy="2143125"/>
          </a:xfrm>
          <a:prstGeom prst="rect">
            <a:avLst/>
          </a:prstGeom>
          <a:noFill/>
          <a:ln>
            <a:noFill/>
          </a:ln>
        </p:spPr>
      </p:pic>
      <p:pic>
        <p:nvPicPr>
          <p:cNvPr id="399" name="Google Shape;399;p52"/>
          <p:cNvPicPr preferRelativeResize="0"/>
          <p:nvPr/>
        </p:nvPicPr>
        <p:blipFill>
          <a:blip r:embed="rId7">
            <a:alphaModFix/>
          </a:blip>
          <a:stretch>
            <a:fillRect/>
          </a:stretch>
        </p:blipFill>
        <p:spPr>
          <a:xfrm>
            <a:off x="3181350" y="3048000"/>
            <a:ext cx="2724150" cy="1676400"/>
          </a:xfrm>
          <a:prstGeom prst="rect">
            <a:avLst/>
          </a:prstGeom>
          <a:noFill/>
          <a:ln>
            <a:noFill/>
          </a:ln>
        </p:spPr>
      </p:pic>
      <p:pic>
        <p:nvPicPr>
          <p:cNvPr id="400" name="Google Shape;400;p52"/>
          <p:cNvPicPr preferRelativeResize="0"/>
          <p:nvPr/>
        </p:nvPicPr>
        <p:blipFill>
          <a:blip r:embed="rId8">
            <a:alphaModFix/>
          </a:blip>
          <a:stretch>
            <a:fillRect/>
          </a:stretch>
        </p:blipFill>
        <p:spPr>
          <a:xfrm>
            <a:off x="333363" y="970188"/>
            <a:ext cx="2847975" cy="1600200"/>
          </a:xfrm>
          <a:prstGeom prst="rect">
            <a:avLst/>
          </a:prstGeom>
          <a:noFill/>
          <a:ln>
            <a:noFill/>
          </a:ln>
        </p:spPr>
      </p:pic>
      <p:pic>
        <p:nvPicPr>
          <p:cNvPr id="401" name="Google Shape;401;p52"/>
          <p:cNvPicPr preferRelativeResize="0"/>
          <p:nvPr/>
        </p:nvPicPr>
        <p:blipFill>
          <a:blip r:embed="rId9">
            <a:alphaModFix/>
          </a:blip>
          <a:stretch>
            <a:fillRect/>
          </a:stretch>
        </p:blipFill>
        <p:spPr>
          <a:xfrm>
            <a:off x="5905513" y="701400"/>
            <a:ext cx="2466975" cy="1847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6"/>
                                        </p:tgtEl>
                                        <p:attrNameLst>
                                          <p:attrName>style.visibility</p:attrName>
                                        </p:attrNameLst>
                                      </p:cBhvr>
                                      <p:to>
                                        <p:strVal val="visible"/>
                                      </p:to>
                                    </p:set>
                                    <p:animEffect transition="in" filter="fade">
                                      <p:cBhvr>
                                        <p:cTn id="7" dur="1000"/>
                                        <p:tgtEl>
                                          <p:spTgt spid="3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8"/>
                                        </p:tgtEl>
                                        <p:attrNameLst>
                                          <p:attrName>style.visibility</p:attrName>
                                        </p:attrNameLst>
                                      </p:cBhvr>
                                      <p:to>
                                        <p:strVal val="visible"/>
                                      </p:to>
                                    </p:set>
                                    <p:animEffect transition="in" filter="fade">
                                      <p:cBhvr>
                                        <p:cTn id="12" dur="1000"/>
                                        <p:tgtEl>
                                          <p:spTgt spid="3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7"/>
                                        </p:tgtEl>
                                        <p:attrNameLst>
                                          <p:attrName>style.visibility</p:attrName>
                                        </p:attrNameLst>
                                      </p:cBhvr>
                                      <p:to>
                                        <p:strVal val="visible"/>
                                      </p:to>
                                    </p:set>
                                    <p:animEffect transition="in" filter="fade">
                                      <p:cBhvr>
                                        <p:cTn id="17" dur="1000"/>
                                        <p:tgtEl>
                                          <p:spTgt spid="39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0"/>
                                        </p:tgtEl>
                                        <p:attrNameLst>
                                          <p:attrName>style.visibility</p:attrName>
                                        </p:attrNameLst>
                                      </p:cBhvr>
                                      <p:to>
                                        <p:strVal val="visible"/>
                                      </p:to>
                                    </p:set>
                                    <p:animEffect transition="in" filter="fade">
                                      <p:cBhvr>
                                        <p:cTn id="22" dur="1000"/>
                                        <p:tgtEl>
                                          <p:spTgt spid="40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9"/>
                                        </p:tgtEl>
                                        <p:attrNameLst>
                                          <p:attrName>style.visibility</p:attrName>
                                        </p:attrNameLst>
                                      </p:cBhvr>
                                      <p:to>
                                        <p:strVal val="visible"/>
                                      </p:to>
                                    </p:set>
                                    <p:animEffect transition="in" filter="fade">
                                      <p:cBhvr>
                                        <p:cTn id="27" dur="1000"/>
                                        <p:tgtEl>
                                          <p:spTgt spid="39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1"/>
                                        </p:tgtEl>
                                        <p:attrNameLst>
                                          <p:attrName>style.visibility</p:attrName>
                                        </p:attrNameLst>
                                      </p:cBhvr>
                                      <p:to>
                                        <p:strVal val="visible"/>
                                      </p:to>
                                    </p:set>
                                    <p:animEffect transition="in" filter="fade">
                                      <p:cBhvr>
                                        <p:cTn id="32" dur="10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53"/>
          <p:cNvPicPr preferRelativeResize="0"/>
          <p:nvPr/>
        </p:nvPicPr>
        <p:blipFill>
          <a:blip r:embed="rId3">
            <a:alphaModFix/>
          </a:blip>
          <a:stretch>
            <a:fillRect/>
          </a:stretch>
        </p:blipFill>
        <p:spPr>
          <a:xfrm>
            <a:off x="161538" y="203375"/>
            <a:ext cx="8820925" cy="4736750"/>
          </a:xfrm>
          <a:prstGeom prst="rect">
            <a:avLst/>
          </a:prstGeom>
          <a:noFill/>
          <a:ln>
            <a:noFill/>
          </a:ln>
        </p:spPr>
      </p:pic>
      <p:sp>
        <p:nvSpPr>
          <p:cNvPr id="407" name="Google Shape;407;p53"/>
          <p:cNvSpPr txBox="1"/>
          <p:nvPr/>
        </p:nvSpPr>
        <p:spPr>
          <a:xfrm>
            <a:off x="161550" y="203375"/>
            <a:ext cx="4214700" cy="492600"/>
          </a:xfrm>
          <a:prstGeom prst="rect">
            <a:avLst/>
          </a:prstGeom>
          <a:noFill/>
          <a:ln>
            <a:noFill/>
          </a:ln>
        </p:spPr>
        <p:txBody>
          <a:bodyPr spcFirstLastPara="1" wrap="square" lIns="91425" tIns="91425" rIns="91425" bIns="91425" anchor="t" anchorCtr="0">
            <a:spAutoFit/>
          </a:bodyPr>
          <a:lstStyle/>
          <a:p>
            <a:pPr marL="0" lvl="0" indent="0" algn="l" rtl="0">
              <a:lnSpc>
                <a:spcPct val="153333"/>
              </a:lnSpc>
              <a:spcBef>
                <a:spcPts val="0"/>
              </a:spcBef>
              <a:spcAft>
                <a:spcPts val="0"/>
              </a:spcAft>
              <a:buNone/>
            </a:pPr>
            <a:r>
              <a:rPr lang="en" sz="2000" u="sng">
                <a:solidFill>
                  <a:schemeClr val="dk1"/>
                </a:solidFill>
                <a:latin typeface="Times New Roman"/>
                <a:ea typeface="Times New Roman"/>
                <a:cs typeface="Times New Roman"/>
                <a:sym typeface="Times New Roman"/>
              </a:rPr>
              <a:t>PART III – Here I Am, Lord</a:t>
            </a:r>
            <a:endParaRPr/>
          </a:p>
        </p:txBody>
      </p:sp>
      <p:sp>
        <p:nvSpPr>
          <p:cNvPr id="408" name="Google Shape;408;p53"/>
          <p:cNvSpPr txBox="1"/>
          <p:nvPr/>
        </p:nvSpPr>
        <p:spPr>
          <a:xfrm>
            <a:off x="866850" y="1227350"/>
            <a:ext cx="7410300" cy="1533000"/>
          </a:xfrm>
          <a:prstGeom prst="rect">
            <a:avLst/>
          </a:prstGeom>
          <a:noFill/>
          <a:ln>
            <a:noFill/>
          </a:ln>
        </p:spPr>
        <p:txBody>
          <a:bodyPr spcFirstLastPara="1" wrap="square" lIns="91425" tIns="91425" rIns="91425" bIns="91425" anchor="t" anchorCtr="0">
            <a:spAutoFit/>
          </a:bodyPr>
          <a:lstStyle/>
          <a:p>
            <a:pPr marL="0" lvl="0" indent="0" algn="l" rtl="0">
              <a:lnSpc>
                <a:spcPct val="153333"/>
              </a:lnSpc>
              <a:spcBef>
                <a:spcPts val="0"/>
              </a:spcBef>
              <a:spcAft>
                <a:spcPts val="0"/>
              </a:spcAft>
              <a:buNone/>
            </a:pPr>
            <a:r>
              <a:rPr lang="en" sz="2400" u="sng">
                <a:solidFill>
                  <a:schemeClr val="dk1"/>
                </a:solidFill>
                <a:latin typeface="Times New Roman"/>
                <a:ea typeface="Times New Roman"/>
                <a:cs typeface="Times New Roman"/>
                <a:sym typeface="Times New Roman"/>
              </a:rPr>
              <a:t>First </a:t>
            </a:r>
            <a:r>
              <a:rPr lang="en" sz="2400">
                <a:solidFill>
                  <a:schemeClr val="dk1"/>
                </a:solidFill>
                <a:latin typeface="Times New Roman"/>
                <a:ea typeface="Times New Roman"/>
                <a:cs typeface="Times New Roman"/>
                <a:sym typeface="Times New Roman"/>
              </a:rPr>
              <a:t>- get plugged in with others who share your same values and passions.  </a:t>
            </a:r>
            <a:endParaRPr sz="2400">
              <a:solidFill>
                <a:schemeClr val="dk1"/>
              </a:solidFill>
              <a:latin typeface="Times New Roman"/>
              <a:ea typeface="Times New Roman"/>
              <a:cs typeface="Times New Roman"/>
              <a:sym typeface="Times New Roman"/>
            </a:endParaRPr>
          </a:p>
          <a:p>
            <a:pPr marL="0" lvl="0" indent="0" algn="l" rtl="0">
              <a:lnSpc>
                <a:spcPct val="153333"/>
              </a:lnSpc>
              <a:spcBef>
                <a:spcPts val="0"/>
              </a:spcBef>
              <a:spcAft>
                <a:spcPts val="0"/>
              </a:spcAft>
              <a:buNone/>
            </a:pPr>
            <a:endParaRPr/>
          </a:p>
        </p:txBody>
      </p:sp>
      <p:sp>
        <p:nvSpPr>
          <p:cNvPr id="409" name="Google Shape;409;p53"/>
          <p:cNvSpPr txBox="1"/>
          <p:nvPr/>
        </p:nvSpPr>
        <p:spPr>
          <a:xfrm>
            <a:off x="812950" y="3064225"/>
            <a:ext cx="421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10" name="Google Shape;410;p53"/>
          <p:cNvSpPr txBox="1"/>
          <p:nvPr/>
        </p:nvSpPr>
        <p:spPr>
          <a:xfrm>
            <a:off x="812950" y="3018025"/>
            <a:ext cx="4518000" cy="554100"/>
          </a:xfrm>
          <a:prstGeom prst="rect">
            <a:avLst/>
          </a:prstGeom>
          <a:noFill/>
          <a:ln>
            <a:noFill/>
          </a:ln>
        </p:spPr>
        <p:txBody>
          <a:bodyPr spcFirstLastPara="1" wrap="square" lIns="91425" tIns="91425" rIns="91425" bIns="91425" anchor="t" anchorCtr="0">
            <a:spAutoFit/>
          </a:bodyPr>
          <a:lstStyle/>
          <a:p>
            <a:pPr marL="0" lvl="0" indent="0" algn="l" rtl="0">
              <a:lnSpc>
                <a:spcPct val="153333"/>
              </a:lnSpc>
              <a:spcBef>
                <a:spcPts val="0"/>
              </a:spcBef>
              <a:spcAft>
                <a:spcPts val="0"/>
              </a:spcAft>
              <a:buNone/>
            </a:pPr>
            <a:r>
              <a:rPr lang="en" sz="2400" u="sng">
                <a:solidFill>
                  <a:schemeClr val="dk1"/>
                </a:solidFill>
                <a:latin typeface="Times New Roman"/>
                <a:ea typeface="Times New Roman"/>
                <a:cs typeface="Times New Roman"/>
                <a:sym typeface="Times New Roman"/>
              </a:rPr>
              <a:t>Second </a:t>
            </a:r>
            <a:r>
              <a:rPr lang="en" sz="2400">
                <a:solidFill>
                  <a:schemeClr val="dk1"/>
                </a:solidFill>
                <a:latin typeface="Times New Roman"/>
                <a:ea typeface="Times New Roman"/>
                <a:cs typeface="Times New Roman"/>
                <a:sym typeface="Times New Roman"/>
              </a:rPr>
              <a:t>– educate yourself.</a:t>
            </a:r>
            <a:endParaRPr sz="2400"/>
          </a:p>
        </p:txBody>
      </p:sp>
      <p:pic>
        <p:nvPicPr>
          <p:cNvPr id="411" name="Google Shape;411;p53"/>
          <p:cNvPicPr preferRelativeResize="0"/>
          <p:nvPr/>
        </p:nvPicPr>
        <p:blipFill>
          <a:blip r:embed="rId4">
            <a:alphaModFix/>
          </a:blip>
          <a:stretch>
            <a:fillRect/>
          </a:stretch>
        </p:blipFill>
        <p:spPr>
          <a:xfrm>
            <a:off x="4643225" y="2001125"/>
            <a:ext cx="4147150" cy="2488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8"/>
                                        </p:tgtEl>
                                        <p:attrNameLst>
                                          <p:attrName>style.visibility</p:attrName>
                                        </p:attrNameLst>
                                      </p:cBhvr>
                                      <p:to>
                                        <p:strVal val="visible"/>
                                      </p:to>
                                    </p:set>
                                    <p:animEffect transition="in" filter="fade">
                                      <p:cBhvr>
                                        <p:cTn id="7" dur="1000"/>
                                        <p:tgtEl>
                                          <p:spTgt spid="4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
                                        </p:tgtEl>
                                        <p:attrNameLst>
                                          <p:attrName>style.visibility</p:attrName>
                                        </p:attrNameLst>
                                      </p:cBhvr>
                                      <p:to>
                                        <p:strVal val="visible"/>
                                      </p:to>
                                    </p:set>
                                    <p:animEffect transition="in" filter="fade">
                                      <p:cBhvr>
                                        <p:cTn id="12" dur="1000"/>
                                        <p:tgtEl>
                                          <p:spTgt spid="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54"/>
          <p:cNvPicPr preferRelativeResize="0"/>
          <p:nvPr/>
        </p:nvPicPr>
        <p:blipFill>
          <a:blip r:embed="rId3">
            <a:alphaModFix/>
          </a:blip>
          <a:stretch>
            <a:fillRect/>
          </a:stretch>
        </p:blipFill>
        <p:spPr>
          <a:xfrm>
            <a:off x="161538" y="203375"/>
            <a:ext cx="8820925" cy="4736750"/>
          </a:xfrm>
          <a:prstGeom prst="rect">
            <a:avLst/>
          </a:prstGeom>
          <a:noFill/>
          <a:ln>
            <a:noFill/>
          </a:ln>
        </p:spPr>
      </p:pic>
      <p:pic>
        <p:nvPicPr>
          <p:cNvPr id="417" name="Google Shape;417;p54"/>
          <p:cNvPicPr preferRelativeResize="0"/>
          <p:nvPr/>
        </p:nvPicPr>
        <p:blipFill>
          <a:blip r:embed="rId3">
            <a:alphaModFix/>
          </a:blip>
          <a:stretch>
            <a:fillRect/>
          </a:stretch>
        </p:blipFill>
        <p:spPr>
          <a:xfrm>
            <a:off x="161538" y="203375"/>
            <a:ext cx="8820925" cy="4736750"/>
          </a:xfrm>
          <a:prstGeom prst="rect">
            <a:avLst/>
          </a:prstGeom>
          <a:noFill/>
          <a:ln>
            <a:noFill/>
          </a:ln>
        </p:spPr>
      </p:pic>
      <p:sp>
        <p:nvSpPr>
          <p:cNvPr id="418" name="Google Shape;418;p54"/>
          <p:cNvSpPr txBox="1"/>
          <p:nvPr/>
        </p:nvSpPr>
        <p:spPr>
          <a:xfrm>
            <a:off x="152400" y="152400"/>
            <a:ext cx="3802800" cy="492600"/>
          </a:xfrm>
          <a:prstGeom prst="rect">
            <a:avLst/>
          </a:prstGeom>
          <a:noFill/>
          <a:ln>
            <a:noFill/>
          </a:ln>
        </p:spPr>
        <p:txBody>
          <a:bodyPr spcFirstLastPara="1" wrap="square" lIns="91425" tIns="91425" rIns="91425" bIns="91425" anchor="t" anchorCtr="0">
            <a:spAutoFit/>
          </a:bodyPr>
          <a:lstStyle/>
          <a:p>
            <a:pPr marL="0" lvl="0" indent="0" algn="l" rtl="0">
              <a:lnSpc>
                <a:spcPct val="153333"/>
              </a:lnSpc>
              <a:spcBef>
                <a:spcPts val="0"/>
              </a:spcBef>
              <a:spcAft>
                <a:spcPts val="0"/>
              </a:spcAft>
              <a:buNone/>
            </a:pPr>
            <a:r>
              <a:rPr lang="en" sz="2000" u="sng">
                <a:solidFill>
                  <a:schemeClr val="dk1"/>
                </a:solidFill>
                <a:latin typeface="Times New Roman"/>
                <a:ea typeface="Times New Roman"/>
                <a:cs typeface="Times New Roman"/>
                <a:sym typeface="Times New Roman"/>
              </a:rPr>
              <a:t>PART III – Here I Am, Lord</a:t>
            </a:r>
            <a:endParaRPr>
              <a:solidFill>
                <a:schemeClr val="dk1"/>
              </a:solidFill>
            </a:endParaRPr>
          </a:p>
        </p:txBody>
      </p:sp>
      <p:sp>
        <p:nvSpPr>
          <p:cNvPr id="419" name="Google Shape;419;p54"/>
          <p:cNvSpPr txBox="1"/>
          <p:nvPr/>
        </p:nvSpPr>
        <p:spPr>
          <a:xfrm>
            <a:off x="267150" y="853075"/>
            <a:ext cx="7987500" cy="39096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200"/>
              </a:spcBef>
              <a:spcAft>
                <a:spcPts val="0"/>
              </a:spcAft>
              <a:buNone/>
            </a:pPr>
            <a:r>
              <a:rPr lang="en" sz="1600" b="1">
                <a:solidFill>
                  <a:schemeClr val="dk1"/>
                </a:solidFill>
                <a:latin typeface="Times New Roman"/>
                <a:ea typeface="Times New Roman"/>
                <a:cs typeface="Times New Roman"/>
                <a:sym typeface="Times New Roman"/>
              </a:rPr>
              <a:t>CHOOSING YOUR PASSION — John 6:1-15 "Loaves &amp; fishes"</a:t>
            </a:r>
            <a:r>
              <a:rPr lang="en" sz="1600" b="1">
                <a:solidFill>
                  <a:schemeClr val="dk1"/>
                </a:solidFill>
                <a:highlight>
                  <a:srgbClr val="FFFFFF"/>
                </a:highlight>
                <a:latin typeface="Times New Roman"/>
                <a:ea typeface="Times New Roman"/>
                <a:cs typeface="Times New Roman"/>
                <a:sym typeface="Times New Roman"/>
              </a:rPr>
              <a:t>			</a:t>
            </a:r>
            <a:r>
              <a:rPr lang="en" sz="1600">
                <a:solidFill>
                  <a:schemeClr val="dk1"/>
                </a:solidFill>
                <a:highlight>
                  <a:srgbClr val="FFFFFF"/>
                </a:highlight>
                <a:latin typeface="Times New Roman"/>
                <a:ea typeface="Times New Roman"/>
                <a:cs typeface="Times New Roman"/>
                <a:sym typeface="Times New Roman"/>
              </a:rPr>
              <a:t>NRSV</a:t>
            </a:r>
            <a:endParaRPr sz="1600">
              <a:solidFill>
                <a:schemeClr val="dk1"/>
              </a:solidFill>
              <a:highlight>
                <a:srgbClr val="FFFFFF"/>
              </a:highlight>
              <a:latin typeface="Times New Roman"/>
              <a:ea typeface="Times New Roman"/>
              <a:cs typeface="Times New Roman"/>
              <a:sym typeface="Times New Roman"/>
            </a:endParaRPr>
          </a:p>
          <a:p>
            <a:pPr marL="0" lvl="0" indent="0" algn="l" rtl="0">
              <a:lnSpc>
                <a:spcPct val="150000"/>
              </a:lnSpc>
              <a:spcBef>
                <a:spcPts val="1200"/>
              </a:spcBef>
              <a:spcAft>
                <a:spcPts val="1200"/>
              </a:spcAft>
              <a:buNone/>
            </a:pPr>
            <a:r>
              <a:rPr lang="en" sz="1600" b="1">
                <a:solidFill>
                  <a:schemeClr val="dk1"/>
                </a:solidFill>
                <a:highlight>
                  <a:srgbClr val="FFFFFF"/>
                </a:highlight>
                <a:latin typeface="Times New Roman"/>
                <a:ea typeface="Times New Roman"/>
                <a:cs typeface="Times New Roman"/>
                <a:sym typeface="Times New Roman"/>
              </a:rPr>
              <a:t>6 </a:t>
            </a:r>
            <a:r>
              <a:rPr lang="en" sz="1600">
                <a:solidFill>
                  <a:schemeClr val="dk1"/>
                </a:solidFill>
                <a:highlight>
                  <a:srgbClr val="FFFFFF"/>
                </a:highlight>
                <a:latin typeface="Times New Roman"/>
                <a:ea typeface="Times New Roman"/>
                <a:cs typeface="Times New Roman"/>
                <a:sym typeface="Times New Roman"/>
              </a:rPr>
              <a:t>After this Jesus went to the other side of the Sea of Galilee, also called the Sea of Tiberias. </a:t>
            </a:r>
            <a:r>
              <a:rPr lang="en" sz="1600" b="1">
                <a:solidFill>
                  <a:schemeClr val="dk1"/>
                </a:solidFill>
                <a:highlight>
                  <a:srgbClr val="FFFFFF"/>
                </a:highlight>
                <a:latin typeface="Times New Roman"/>
                <a:ea typeface="Times New Roman"/>
                <a:cs typeface="Times New Roman"/>
                <a:sym typeface="Times New Roman"/>
              </a:rPr>
              <a:t>2 </a:t>
            </a:r>
            <a:r>
              <a:rPr lang="en" sz="1600">
                <a:solidFill>
                  <a:schemeClr val="dk1"/>
                </a:solidFill>
                <a:highlight>
                  <a:srgbClr val="FFFFFF"/>
                </a:highlight>
                <a:latin typeface="Times New Roman"/>
                <a:ea typeface="Times New Roman"/>
                <a:cs typeface="Times New Roman"/>
                <a:sym typeface="Times New Roman"/>
              </a:rPr>
              <a:t>A large crowd kept following him, because they saw the signs that he was doing for the sick. </a:t>
            </a:r>
            <a:r>
              <a:rPr lang="en" sz="1600" b="1">
                <a:solidFill>
                  <a:schemeClr val="dk1"/>
                </a:solidFill>
                <a:highlight>
                  <a:srgbClr val="FFFFFF"/>
                </a:highlight>
                <a:latin typeface="Times New Roman"/>
                <a:ea typeface="Times New Roman"/>
                <a:cs typeface="Times New Roman"/>
                <a:sym typeface="Times New Roman"/>
              </a:rPr>
              <a:t>3 </a:t>
            </a:r>
            <a:r>
              <a:rPr lang="en" sz="1600">
                <a:solidFill>
                  <a:schemeClr val="dk1"/>
                </a:solidFill>
                <a:highlight>
                  <a:srgbClr val="FFFFFF"/>
                </a:highlight>
                <a:latin typeface="Times New Roman"/>
                <a:ea typeface="Times New Roman"/>
                <a:cs typeface="Times New Roman"/>
                <a:sym typeface="Times New Roman"/>
              </a:rPr>
              <a:t>Jesus went up the mountain and sat down there with his disciples. </a:t>
            </a:r>
            <a:r>
              <a:rPr lang="en" sz="1600" b="1">
                <a:solidFill>
                  <a:schemeClr val="dk1"/>
                </a:solidFill>
                <a:highlight>
                  <a:srgbClr val="FFFFFF"/>
                </a:highlight>
                <a:latin typeface="Times New Roman"/>
                <a:ea typeface="Times New Roman"/>
                <a:cs typeface="Times New Roman"/>
                <a:sym typeface="Times New Roman"/>
              </a:rPr>
              <a:t>4 </a:t>
            </a:r>
            <a:r>
              <a:rPr lang="en" sz="1600">
                <a:solidFill>
                  <a:schemeClr val="dk1"/>
                </a:solidFill>
                <a:highlight>
                  <a:srgbClr val="FFFFFF"/>
                </a:highlight>
                <a:latin typeface="Times New Roman"/>
                <a:ea typeface="Times New Roman"/>
                <a:cs typeface="Times New Roman"/>
                <a:sym typeface="Times New Roman"/>
              </a:rPr>
              <a:t>Now the Passover, the festival of the Jews, was near. </a:t>
            </a:r>
            <a:r>
              <a:rPr lang="en" sz="1600" b="1">
                <a:solidFill>
                  <a:schemeClr val="dk1"/>
                </a:solidFill>
                <a:highlight>
                  <a:srgbClr val="FFFFFF"/>
                </a:highlight>
                <a:latin typeface="Times New Roman"/>
                <a:ea typeface="Times New Roman"/>
                <a:cs typeface="Times New Roman"/>
                <a:sym typeface="Times New Roman"/>
              </a:rPr>
              <a:t>5 </a:t>
            </a:r>
            <a:r>
              <a:rPr lang="en" sz="1600">
                <a:solidFill>
                  <a:schemeClr val="dk1"/>
                </a:solidFill>
                <a:highlight>
                  <a:srgbClr val="FFFFFF"/>
                </a:highlight>
                <a:latin typeface="Times New Roman"/>
                <a:ea typeface="Times New Roman"/>
                <a:cs typeface="Times New Roman"/>
                <a:sym typeface="Times New Roman"/>
              </a:rPr>
              <a:t>When he looked up and saw a large crowd coming toward him, Jesus said to Philip, “Where are we to buy bread for these people to eat?” </a:t>
            </a:r>
            <a:r>
              <a:rPr lang="en" sz="1600" b="1">
                <a:solidFill>
                  <a:schemeClr val="dk1"/>
                </a:solidFill>
                <a:highlight>
                  <a:srgbClr val="FFFFFF"/>
                </a:highlight>
                <a:latin typeface="Times New Roman"/>
                <a:ea typeface="Times New Roman"/>
                <a:cs typeface="Times New Roman"/>
                <a:sym typeface="Times New Roman"/>
              </a:rPr>
              <a:t>6 </a:t>
            </a:r>
            <a:r>
              <a:rPr lang="en" sz="1600">
                <a:solidFill>
                  <a:schemeClr val="dk1"/>
                </a:solidFill>
                <a:highlight>
                  <a:srgbClr val="FFFFFF"/>
                </a:highlight>
                <a:latin typeface="Times New Roman"/>
                <a:ea typeface="Times New Roman"/>
                <a:cs typeface="Times New Roman"/>
                <a:sym typeface="Times New Roman"/>
              </a:rPr>
              <a:t>He said this to test him, for he himself knew what he was going to do. </a:t>
            </a:r>
            <a:r>
              <a:rPr lang="en" sz="1600" b="1">
                <a:solidFill>
                  <a:schemeClr val="dk1"/>
                </a:solidFill>
                <a:highlight>
                  <a:srgbClr val="FFFFFF"/>
                </a:highlight>
                <a:latin typeface="Times New Roman"/>
                <a:ea typeface="Times New Roman"/>
                <a:cs typeface="Times New Roman"/>
                <a:sym typeface="Times New Roman"/>
              </a:rPr>
              <a:t>7 </a:t>
            </a:r>
            <a:r>
              <a:rPr lang="en" sz="1600">
                <a:solidFill>
                  <a:schemeClr val="dk1"/>
                </a:solidFill>
                <a:highlight>
                  <a:srgbClr val="FFFFFF"/>
                </a:highlight>
                <a:latin typeface="Times New Roman"/>
                <a:ea typeface="Times New Roman"/>
                <a:cs typeface="Times New Roman"/>
                <a:sym typeface="Times New Roman"/>
              </a:rPr>
              <a:t>Philip answered him, “Six months’ wages would not buy enough bread for each of them to get a little.”</a:t>
            </a:r>
            <a:r>
              <a:rPr lang="en" sz="1600" b="1">
                <a:solidFill>
                  <a:schemeClr val="dk1"/>
                </a:solidFill>
                <a:highlight>
                  <a:srgbClr val="FFFFFF"/>
                </a:highlight>
                <a:latin typeface="Times New Roman"/>
                <a:ea typeface="Times New Roman"/>
                <a:cs typeface="Times New Roman"/>
                <a:sym typeface="Times New Roman"/>
              </a:rPr>
              <a:t>8 </a:t>
            </a:r>
            <a:r>
              <a:rPr lang="en" sz="1600">
                <a:solidFill>
                  <a:schemeClr val="dk1"/>
                </a:solidFill>
                <a:highlight>
                  <a:srgbClr val="FFFFFF"/>
                </a:highlight>
                <a:latin typeface="Times New Roman"/>
                <a:ea typeface="Times New Roman"/>
                <a:cs typeface="Times New Roman"/>
                <a:sym typeface="Times New Roman"/>
              </a:rPr>
              <a:t>One of his disciples, Andrew, Simon Peter’s brother, said to him, </a:t>
            </a:r>
            <a:r>
              <a:rPr lang="en" sz="1600" b="1">
                <a:solidFill>
                  <a:schemeClr val="dk1"/>
                </a:solidFill>
                <a:highlight>
                  <a:srgbClr val="FFFFFF"/>
                </a:highlight>
                <a:latin typeface="Times New Roman"/>
                <a:ea typeface="Times New Roman"/>
                <a:cs typeface="Times New Roman"/>
                <a:sym typeface="Times New Roman"/>
              </a:rPr>
              <a:t>9 </a:t>
            </a:r>
            <a:r>
              <a:rPr lang="en" sz="1600">
                <a:solidFill>
                  <a:schemeClr val="dk1"/>
                </a:solidFill>
                <a:highlight>
                  <a:srgbClr val="FFFFFF"/>
                </a:highlight>
                <a:latin typeface="Times New Roman"/>
                <a:ea typeface="Times New Roman"/>
                <a:cs typeface="Times New Roman"/>
                <a:sym typeface="Times New Roman"/>
              </a:rPr>
              <a:t>“There is a boy here who has five barley loaves and two fish. But what are they among so many people?”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p55"/>
          <p:cNvPicPr preferRelativeResize="0"/>
          <p:nvPr/>
        </p:nvPicPr>
        <p:blipFill>
          <a:blip r:embed="rId3">
            <a:alphaModFix/>
          </a:blip>
          <a:stretch>
            <a:fillRect/>
          </a:stretch>
        </p:blipFill>
        <p:spPr>
          <a:xfrm>
            <a:off x="161538" y="203375"/>
            <a:ext cx="8820925" cy="4736750"/>
          </a:xfrm>
          <a:prstGeom prst="rect">
            <a:avLst/>
          </a:prstGeom>
          <a:noFill/>
          <a:ln>
            <a:noFill/>
          </a:ln>
        </p:spPr>
      </p:pic>
      <p:pic>
        <p:nvPicPr>
          <p:cNvPr id="425" name="Google Shape;425;p55"/>
          <p:cNvPicPr preferRelativeResize="0"/>
          <p:nvPr/>
        </p:nvPicPr>
        <p:blipFill>
          <a:blip r:embed="rId3">
            <a:alphaModFix/>
          </a:blip>
          <a:stretch>
            <a:fillRect/>
          </a:stretch>
        </p:blipFill>
        <p:spPr>
          <a:xfrm>
            <a:off x="161538" y="203375"/>
            <a:ext cx="8820925" cy="4736750"/>
          </a:xfrm>
          <a:prstGeom prst="rect">
            <a:avLst/>
          </a:prstGeom>
          <a:noFill/>
          <a:ln>
            <a:noFill/>
          </a:ln>
        </p:spPr>
      </p:pic>
      <p:sp>
        <p:nvSpPr>
          <p:cNvPr id="426" name="Google Shape;426;p55"/>
          <p:cNvSpPr txBox="1"/>
          <p:nvPr/>
        </p:nvSpPr>
        <p:spPr>
          <a:xfrm>
            <a:off x="477525" y="355200"/>
            <a:ext cx="8158800" cy="4517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1600" b="1">
                <a:solidFill>
                  <a:schemeClr val="dk1"/>
                </a:solidFill>
                <a:latin typeface="Times New Roman"/>
                <a:ea typeface="Times New Roman"/>
                <a:cs typeface="Times New Roman"/>
                <a:sym typeface="Times New Roman"/>
              </a:rPr>
              <a:t> </a:t>
            </a:r>
            <a:r>
              <a:rPr lang="en" sz="2000" u="sng">
                <a:solidFill>
                  <a:schemeClr val="dk1"/>
                </a:solidFill>
                <a:latin typeface="Times New Roman"/>
                <a:ea typeface="Times New Roman"/>
                <a:cs typeface="Times New Roman"/>
                <a:sym typeface="Times New Roman"/>
              </a:rPr>
              <a:t>PART III – Here I Am, Lord</a:t>
            </a:r>
            <a:endParaRPr sz="700" u="sng">
              <a:solidFill>
                <a:schemeClr val="dk1"/>
              </a:solidFill>
              <a:latin typeface="Times New Roman"/>
              <a:ea typeface="Times New Roman"/>
              <a:cs typeface="Times New Roman"/>
              <a:sym typeface="Times New Roman"/>
            </a:endParaRPr>
          </a:p>
          <a:p>
            <a:pPr marL="0" lvl="0" indent="0" algn="l" rtl="0">
              <a:lnSpc>
                <a:spcPct val="150000"/>
              </a:lnSpc>
              <a:spcBef>
                <a:spcPts val="0"/>
              </a:spcBef>
              <a:spcAft>
                <a:spcPts val="0"/>
              </a:spcAft>
              <a:buNone/>
            </a:pPr>
            <a:endParaRPr sz="700" u="sng">
              <a:solidFill>
                <a:schemeClr val="dk1"/>
              </a:solidFill>
              <a:latin typeface="Times New Roman"/>
              <a:ea typeface="Times New Roman"/>
              <a:cs typeface="Times New Roman"/>
              <a:sym typeface="Times New Roman"/>
            </a:endParaRPr>
          </a:p>
          <a:p>
            <a:pPr marL="0" lvl="0" indent="0" algn="l" rtl="0">
              <a:lnSpc>
                <a:spcPct val="150000"/>
              </a:lnSpc>
              <a:spcBef>
                <a:spcPts val="0"/>
              </a:spcBef>
              <a:spcAft>
                <a:spcPts val="0"/>
              </a:spcAft>
              <a:buNone/>
            </a:pPr>
            <a:r>
              <a:rPr lang="en" sz="1600" b="1">
                <a:solidFill>
                  <a:schemeClr val="dk1"/>
                </a:solidFill>
                <a:latin typeface="Times New Roman"/>
                <a:ea typeface="Times New Roman"/>
                <a:cs typeface="Times New Roman"/>
                <a:sym typeface="Times New Roman"/>
              </a:rPr>
              <a:t>John 6:1-15 continued</a:t>
            </a:r>
            <a:endParaRPr sz="600" b="1">
              <a:solidFill>
                <a:schemeClr val="dk1"/>
              </a:solidFill>
              <a:latin typeface="Times New Roman"/>
              <a:ea typeface="Times New Roman"/>
              <a:cs typeface="Times New Roman"/>
              <a:sym typeface="Times New Roman"/>
            </a:endParaRPr>
          </a:p>
          <a:p>
            <a:pPr marL="0" lvl="0" indent="0" algn="l" rtl="0">
              <a:lnSpc>
                <a:spcPct val="150000"/>
              </a:lnSpc>
              <a:spcBef>
                <a:spcPts val="0"/>
              </a:spcBef>
              <a:spcAft>
                <a:spcPts val="0"/>
              </a:spcAft>
              <a:buNone/>
            </a:pPr>
            <a:endParaRPr sz="600" b="1">
              <a:solidFill>
                <a:schemeClr val="dk1"/>
              </a:solidFill>
              <a:latin typeface="Times New Roman"/>
              <a:ea typeface="Times New Roman"/>
              <a:cs typeface="Times New Roman"/>
              <a:sym typeface="Times New Roman"/>
            </a:endParaRPr>
          </a:p>
          <a:p>
            <a:pPr marL="0" lvl="0" indent="0" algn="l" rtl="0">
              <a:lnSpc>
                <a:spcPct val="150000"/>
              </a:lnSpc>
              <a:spcBef>
                <a:spcPts val="0"/>
              </a:spcBef>
              <a:spcAft>
                <a:spcPts val="0"/>
              </a:spcAft>
              <a:buNone/>
            </a:pPr>
            <a:r>
              <a:rPr lang="en" sz="1600" b="1">
                <a:solidFill>
                  <a:schemeClr val="dk1"/>
                </a:solidFill>
                <a:highlight>
                  <a:srgbClr val="FFFFFF"/>
                </a:highlight>
                <a:latin typeface="Times New Roman"/>
                <a:ea typeface="Times New Roman"/>
                <a:cs typeface="Times New Roman"/>
                <a:sym typeface="Times New Roman"/>
              </a:rPr>
              <a:t>10 </a:t>
            </a:r>
            <a:r>
              <a:rPr lang="en" sz="1600">
                <a:solidFill>
                  <a:schemeClr val="dk1"/>
                </a:solidFill>
                <a:highlight>
                  <a:srgbClr val="FFFFFF"/>
                </a:highlight>
                <a:latin typeface="Times New Roman"/>
                <a:ea typeface="Times New Roman"/>
                <a:cs typeface="Times New Roman"/>
                <a:sym typeface="Times New Roman"/>
              </a:rPr>
              <a:t>Jesus said, “Make the people sit down.” Now there was a great deal of grass in the place; so they sat down, about five thousand in all. </a:t>
            </a:r>
            <a:r>
              <a:rPr lang="en" sz="1600" b="1">
                <a:solidFill>
                  <a:schemeClr val="dk1"/>
                </a:solidFill>
                <a:highlight>
                  <a:srgbClr val="FFFFFF"/>
                </a:highlight>
                <a:latin typeface="Times New Roman"/>
                <a:ea typeface="Times New Roman"/>
                <a:cs typeface="Times New Roman"/>
                <a:sym typeface="Times New Roman"/>
              </a:rPr>
              <a:t>11 </a:t>
            </a:r>
            <a:r>
              <a:rPr lang="en" sz="1600">
                <a:solidFill>
                  <a:schemeClr val="dk1"/>
                </a:solidFill>
                <a:highlight>
                  <a:srgbClr val="FFFFFF"/>
                </a:highlight>
                <a:latin typeface="Times New Roman"/>
                <a:ea typeface="Times New Roman"/>
                <a:cs typeface="Times New Roman"/>
                <a:sym typeface="Times New Roman"/>
              </a:rPr>
              <a:t>Then Jesus took the loaves, and when he had given thanks, he distributed them to those who were seated; so also the fish, as much as they wanted. </a:t>
            </a:r>
            <a:r>
              <a:rPr lang="en" sz="1600" b="1">
                <a:solidFill>
                  <a:schemeClr val="dk1"/>
                </a:solidFill>
                <a:highlight>
                  <a:srgbClr val="FFFFFF"/>
                </a:highlight>
                <a:latin typeface="Times New Roman"/>
                <a:ea typeface="Times New Roman"/>
                <a:cs typeface="Times New Roman"/>
                <a:sym typeface="Times New Roman"/>
              </a:rPr>
              <a:t>12 </a:t>
            </a:r>
            <a:r>
              <a:rPr lang="en" sz="1600">
                <a:solidFill>
                  <a:schemeClr val="dk1"/>
                </a:solidFill>
                <a:highlight>
                  <a:srgbClr val="FFFFFF"/>
                </a:highlight>
                <a:latin typeface="Times New Roman"/>
                <a:ea typeface="Times New Roman"/>
                <a:cs typeface="Times New Roman"/>
                <a:sym typeface="Times New Roman"/>
              </a:rPr>
              <a:t>When they were satisfied, he told his disciples, “Gather up the fragments left over, so that nothing may be lost.” </a:t>
            </a:r>
            <a:r>
              <a:rPr lang="en" sz="1600" b="1">
                <a:solidFill>
                  <a:schemeClr val="dk1"/>
                </a:solidFill>
                <a:highlight>
                  <a:srgbClr val="FFFFFF"/>
                </a:highlight>
                <a:latin typeface="Times New Roman"/>
                <a:ea typeface="Times New Roman"/>
                <a:cs typeface="Times New Roman"/>
                <a:sym typeface="Times New Roman"/>
              </a:rPr>
              <a:t>13 </a:t>
            </a:r>
            <a:r>
              <a:rPr lang="en" sz="1600">
                <a:solidFill>
                  <a:schemeClr val="dk1"/>
                </a:solidFill>
                <a:highlight>
                  <a:srgbClr val="FFFFFF"/>
                </a:highlight>
                <a:latin typeface="Times New Roman"/>
                <a:ea typeface="Times New Roman"/>
                <a:cs typeface="Times New Roman"/>
                <a:sym typeface="Times New Roman"/>
              </a:rPr>
              <a:t>So they gathered them up, and from the fragments of the five barley loaves, left by those who had eaten, they filled twelve baskets. </a:t>
            </a:r>
            <a:r>
              <a:rPr lang="en" sz="1600" b="1">
                <a:solidFill>
                  <a:schemeClr val="dk1"/>
                </a:solidFill>
                <a:highlight>
                  <a:srgbClr val="FFFFFF"/>
                </a:highlight>
                <a:latin typeface="Times New Roman"/>
                <a:ea typeface="Times New Roman"/>
                <a:cs typeface="Times New Roman"/>
                <a:sym typeface="Times New Roman"/>
              </a:rPr>
              <a:t>14 </a:t>
            </a:r>
            <a:r>
              <a:rPr lang="en" sz="1600">
                <a:solidFill>
                  <a:schemeClr val="dk1"/>
                </a:solidFill>
                <a:highlight>
                  <a:srgbClr val="FFFFFF"/>
                </a:highlight>
                <a:latin typeface="Times New Roman"/>
                <a:ea typeface="Times New Roman"/>
                <a:cs typeface="Times New Roman"/>
                <a:sym typeface="Times New Roman"/>
              </a:rPr>
              <a:t>When the people saw the sign that he had done, they began to say, “This is indeed the prophet who is to come into the world.”</a:t>
            </a:r>
            <a:endParaRPr sz="1600">
              <a:solidFill>
                <a:schemeClr val="dk1"/>
              </a:solidFill>
              <a:highlight>
                <a:srgbClr val="FFFFFF"/>
              </a:highlight>
              <a:latin typeface="Times New Roman"/>
              <a:ea typeface="Times New Roman"/>
              <a:cs typeface="Times New Roman"/>
              <a:sym typeface="Times New Roman"/>
            </a:endParaRPr>
          </a:p>
          <a:p>
            <a:pPr marL="0" lvl="0" indent="0" algn="l" rtl="0">
              <a:lnSpc>
                <a:spcPct val="150000"/>
              </a:lnSpc>
              <a:spcBef>
                <a:spcPts val="0"/>
              </a:spcBef>
              <a:spcAft>
                <a:spcPts val="1200"/>
              </a:spcAft>
              <a:buNone/>
            </a:pPr>
            <a:r>
              <a:rPr lang="en" sz="1600" b="1">
                <a:solidFill>
                  <a:schemeClr val="dk1"/>
                </a:solidFill>
                <a:highlight>
                  <a:srgbClr val="FFFFFF"/>
                </a:highlight>
                <a:latin typeface="Times New Roman"/>
                <a:ea typeface="Times New Roman"/>
                <a:cs typeface="Times New Roman"/>
                <a:sym typeface="Times New Roman"/>
              </a:rPr>
              <a:t>15 </a:t>
            </a:r>
            <a:r>
              <a:rPr lang="en" sz="1600">
                <a:solidFill>
                  <a:schemeClr val="dk1"/>
                </a:solidFill>
                <a:highlight>
                  <a:srgbClr val="FFFFFF"/>
                </a:highlight>
                <a:latin typeface="Times New Roman"/>
                <a:ea typeface="Times New Roman"/>
                <a:cs typeface="Times New Roman"/>
                <a:sym typeface="Times New Roman"/>
              </a:rPr>
              <a:t>When Jesus realized that they were about to come and take him by force to make him king, he withdrew again to the mountain by himself.</a:t>
            </a:r>
            <a:endParaRPr sz="1600">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pic>
        <p:nvPicPr>
          <p:cNvPr id="431" name="Google Shape;431;p56"/>
          <p:cNvPicPr preferRelativeResize="0"/>
          <p:nvPr/>
        </p:nvPicPr>
        <p:blipFill>
          <a:blip r:embed="rId3">
            <a:alphaModFix/>
          </a:blip>
          <a:stretch>
            <a:fillRect/>
          </a:stretch>
        </p:blipFill>
        <p:spPr>
          <a:xfrm>
            <a:off x="161538" y="203375"/>
            <a:ext cx="8820925" cy="4736750"/>
          </a:xfrm>
          <a:prstGeom prst="rect">
            <a:avLst/>
          </a:prstGeom>
          <a:noFill/>
          <a:ln>
            <a:noFill/>
          </a:ln>
        </p:spPr>
      </p:pic>
      <p:pic>
        <p:nvPicPr>
          <p:cNvPr id="432" name="Google Shape;432;p56"/>
          <p:cNvPicPr preferRelativeResize="0"/>
          <p:nvPr/>
        </p:nvPicPr>
        <p:blipFill>
          <a:blip r:embed="rId3">
            <a:alphaModFix/>
          </a:blip>
          <a:stretch>
            <a:fillRect/>
          </a:stretch>
        </p:blipFill>
        <p:spPr>
          <a:xfrm>
            <a:off x="161538" y="203375"/>
            <a:ext cx="8820925" cy="4736750"/>
          </a:xfrm>
          <a:prstGeom prst="rect">
            <a:avLst/>
          </a:prstGeom>
          <a:noFill/>
          <a:ln>
            <a:noFill/>
          </a:ln>
        </p:spPr>
      </p:pic>
      <p:sp>
        <p:nvSpPr>
          <p:cNvPr id="433" name="Google Shape;433;p56"/>
          <p:cNvSpPr txBox="1"/>
          <p:nvPr/>
        </p:nvSpPr>
        <p:spPr>
          <a:xfrm>
            <a:off x="304900" y="874900"/>
            <a:ext cx="8086500" cy="3442500"/>
          </a:xfrm>
          <a:prstGeom prst="rect">
            <a:avLst/>
          </a:prstGeom>
          <a:noFill/>
          <a:ln>
            <a:noFill/>
          </a:ln>
        </p:spPr>
        <p:txBody>
          <a:bodyPr spcFirstLastPara="1" wrap="square" lIns="91425" tIns="91425" rIns="91425" bIns="91425" anchor="t" anchorCtr="0">
            <a:spAutoFit/>
          </a:bodyPr>
          <a:lstStyle/>
          <a:p>
            <a:pPr marL="45720" lvl="0" indent="0" algn="l" rtl="0">
              <a:lnSpc>
                <a:spcPct val="113750"/>
              </a:lnSpc>
              <a:spcBef>
                <a:spcPts val="0"/>
              </a:spcBef>
              <a:spcAft>
                <a:spcPts val="0"/>
              </a:spcAft>
              <a:buNone/>
            </a:pPr>
            <a:r>
              <a:rPr lang="en" sz="1800" b="1">
                <a:solidFill>
                  <a:schemeClr val="dk1"/>
                </a:solidFill>
                <a:latin typeface="Times New Roman"/>
                <a:ea typeface="Times New Roman"/>
                <a:cs typeface="Times New Roman"/>
                <a:sym typeface="Times New Roman"/>
              </a:rPr>
              <a:t>CHOOSING YOUR PASSION — John 6:1-15 "Loaves &amp; fishes"</a:t>
            </a:r>
            <a:endParaRPr sz="600" b="1">
              <a:solidFill>
                <a:schemeClr val="dk1"/>
              </a:solidFill>
              <a:latin typeface="Times New Roman"/>
              <a:ea typeface="Times New Roman"/>
              <a:cs typeface="Times New Roman"/>
              <a:sym typeface="Times New Roman"/>
            </a:endParaRPr>
          </a:p>
          <a:p>
            <a:pPr marL="45720" lvl="0" indent="0" algn="l" rtl="0">
              <a:lnSpc>
                <a:spcPct val="113750"/>
              </a:lnSpc>
              <a:spcBef>
                <a:spcPts val="0"/>
              </a:spcBef>
              <a:spcAft>
                <a:spcPts val="0"/>
              </a:spcAft>
              <a:buNone/>
            </a:pPr>
            <a:endParaRPr sz="600" b="1">
              <a:solidFill>
                <a:schemeClr val="dk1"/>
              </a:solidFill>
              <a:latin typeface="Times New Roman"/>
              <a:ea typeface="Times New Roman"/>
              <a:cs typeface="Times New Roman"/>
              <a:sym typeface="Times New Roman"/>
            </a:endParaRPr>
          </a:p>
          <a:p>
            <a:pPr marL="502919" marR="914400" lvl="0" indent="-342899" algn="just" rtl="0">
              <a:lnSpc>
                <a:spcPct val="114583"/>
              </a:lnSpc>
              <a:spcBef>
                <a:spcPts val="0"/>
              </a:spcBef>
              <a:spcAft>
                <a:spcPts val="0"/>
              </a:spcAft>
              <a:buClr>
                <a:schemeClr val="dk1"/>
              </a:buClr>
              <a:buSzPts val="1800"/>
              <a:buFont typeface="Times New Roman"/>
              <a:buAutoNum type="arabicPeriod"/>
            </a:pPr>
            <a:r>
              <a:rPr lang="en" sz="1800">
                <a:solidFill>
                  <a:schemeClr val="dk1"/>
                </a:solidFill>
                <a:latin typeface="Times New Roman"/>
                <a:ea typeface="Times New Roman"/>
                <a:cs typeface="Times New Roman"/>
                <a:sym typeface="Times New Roman"/>
              </a:rPr>
              <a:t>What would you say are the top three most pressing "physical needs" of our world today? Think on a global level.  What are the top three most pressing "physical needs" of our country today?  What are the top three most pressing "physical needs" of your local community today?  </a:t>
            </a:r>
            <a:endParaRPr sz="1800">
              <a:solidFill>
                <a:schemeClr val="dk1"/>
              </a:solidFill>
              <a:latin typeface="Times New Roman"/>
              <a:ea typeface="Times New Roman"/>
              <a:cs typeface="Times New Roman"/>
              <a:sym typeface="Times New Roman"/>
            </a:endParaRPr>
          </a:p>
          <a:p>
            <a:pPr marL="502919" marR="1463040" lvl="0" indent="-342899" algn="just" rtl="0">
              <a:lnSpc>
                <a:spcPct val="117083"/>
              </a:lnSpc>
              <a:spcBef>
                <a:spcPts val="0"/>
              </a:spcBef>
              <a:spcAft>
                <a:spcPts val="0"/>
              </a:spcAft>
              <a:buClr>
                <a:schemeClr val="dk1"/>
              </a:buClr>
              <a:buSzPts val="1800"/>
              <a:buFont typeface="Times New Roman"/>
              <a:buAutoNum type="arabicPeriod"/>
            </a:pPr>
            <a:r>
              <a:rPr lang="en" sz="1800">
                <a:solidFill>
                  <a:schemeClr val="dk1"/>
                </a:solidFill>
                <a:latin typeface="Times New Roman"/>
                <a:ea typeface="Times New Roman"/>
                <a:cs typeface="Times New Roman"/>
                <a:sym typeface="Times New Roman"/>
              </a:rPr>
              <a:t>How do these “physical needs” of our world directly relate to the list of injustices listed at the start of this program?</a:t>
            </a:r>
            <a:endParaRPr sz="1800">
              <a:solidFill>
                <a:schemeClr val="dk1"/>
              </a:solidFill>
              <a:latin typeface="Times New Roman"/>
              <a:ea typeface="Times New Roman"/>
              <a:cs typeface="Times New Roman"/>
              <a:sym typeface="Times New Roman"/>
            </a:endParaRPr>
          </a:p>
          <a:p>
            <a:pPr marL="502919" marR="1463040" lvl="0" indent="-342899" algn="just" rtl="0">
              <a:lnSpc>
                <a:spcPct val="117083"/>
              </a:lnSpc>
              <a:spcBef>
                <a:spcPts val="0"/>
              </a:spcBef>
              <a:spcAft>
                <a:spcPts val="0"/>
              </a:spcAft>
              <a:buClr>
                <a:schemeClr val="dk1"/>
              </a:buClr>
              <a:buSzPts val="1800"/>
              <a:buFont typeface="Times New Roman"/>
              <a:buAutoNum type="arabicPeriod"/>
            </a:pPr>
            <a:r>
              <a:rPr lang="en" sz="1800">
                <a:solidFill>
                  <a:schemeClr val="dk1"/>
                </a:solidFill>
                <a:latin typeface="Times New Roman"/>
                <a:ea typeface="Times New Roman"/>
                <a:cs typeface="Times New Roman"/>
                <a:sym typeface="Times New Roman"/>
              </a:rPr>
              <a:t>Where is God tugging at your heart?  Where are you personally being called to be a </a:t>
            </a:r>
            <a:r>
              <a:rPr lang="en" sz="1800" b="1" i="1">
                <a:solidFill>
                  <a:schemeClr val="dk1"/>
                </a:solidFill>
                <a:latin typeface="Times New Roman"/>
                <a:ea typeface="Times New Roman"/>
                <a:cs typeface="Times New Roman"/>
                <a:sym typeface="Times New Roman"/>
              </a:rPr>
              <a:t>Voice For Justice?  </a:t>
            </a:r>
            <a:endParaRPr sz="1800">
              <a:solidFill>
                <a:schemeClr val="dk1"/>
              </a:solidFill>
              <a:latin typeface="Times New Roman"/>
              <a:ea typeface="Times New Roman"/>
              <a:cs typeface="Times New Roman"/>
              <a:sym typeface="Times New Roman"/>
            </a:endParaRPr>
          </a:p>
        </p:txBody>
      </p:sp>
      <p:sp>
        <p:nvSpPr>
          <p:cNvPr id="434" name="Google Shape;434;p56"/>
          <p:cNvSpPr txBox="1"/>
          <p:nvPr/>
        </p:nvSpPr>
        <p:spPr>
          <a:xfrm>
            <a:off x="304900" y="203375"/>
            <a:ext cx="4832100" cy="4926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1600" b="1">
                <a:solidFill>
                  <a:schemeClr val="dk1"/>
                </a:solidFill>
                <a:latin typeface="Times New Roman"/>
                <a:ea typeface="Times New Roman"/>
                <a:cs typeface="Times New Roman"/>
                <a:sym typeface="Times New Roman"/>
              </a:rPr>
              <a:t> </a:t>
            </a:r>
            <a:r>
              <a:rPr lang="en" sz="2000" u="sng">
                <a:solidFill>
                  <a:schemeClr val="dk1"/>
                </a:solidFill>
                <a:latin typeface="Times New Roman"/>
                <a:ea typeface="Times New Roman"/>
                <a:cs typeface="Times New Roman"/>
                <a:sym typeface="Times New Roman"/>
              </a:rPr>
              <a:t>PART III – Here I Am, Lord</a:t>
            </a:r>
            <a:endParaRPr sz="700" u="sng">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438"/>
        <p:cNvGrpSpPr/>
        <p:nvPr/>
      </p:nvGrpSpPr>
      <p:grpSpPr>
        <a:xfrm>
          <a:off x="0" y="0"/>
          <a:ext cx="0" cy="0"/>
          <a:chOff x="0" y="0"/>
          <a:chExt cx="0" cy="0"/>
        </a:xfrm>
      </p:grpSpPr>
      <p:sp>
        <p:nvSpPr>
          <p:cNvPr id="439" name="Google Shape;439;p57"/>
          <p:cNvSpPr/>
          <p:nvPr/>
        </p:nvSpPr>
        <p:spPr>
          <a:xfrm>
            <a:off x="486425" y="471500"/>
            <a:ext cx="5134800" cy="31389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4800">
              <a:latin typeface="Playfair Display"/>
              <a:ea typeface="Playfair Display"/>
              <a:cs typeface="Playfair Display"/>
              <a:sym typeface="Playfair Display"/>
            </a:endParaRPr>
          </a:p>
        </p:txBody>
      </p:sp>
      <p:sp>
        <p:nvSpPr>
          <p:cNvPr id="440" name="Google Shape;440;p57"/>
          <p:cNvSpPr/>
          <p:nvPr/>
        </p:nvSpPr>
        <p:spPr>
          <a:xfrm>
            <a:off x="2032950" y="3777075"/>
            <a:ext cx="6692400" cy="11931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57"/>
          <p:cNvSpPr txBox="1"/>
          <p:nvPr/>
        </p:nvSpPr>
        <p:spPr>
          <a:xfrm>
            <a:off x="2568600" y="3637275"/>
            <a:ext cx="5621100" cy="1332900"/>
          </a:xfrm>
          <a:prstGeom prst="rect">
            <a:avLst/>
          </a:prstGeom>
          <a:noFill/>
          <a:ln>
            <a:noFill/>
          </a:ln>
          <a:effectLst>
            <a:outerShdw dist="952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6500">
                <a:latin typeface="Quintessential"/>
                <a:ea typeface="Quintessential"/>
                <a:cs typeface="Quintessential"/>
                <a:sym typeface="Quintessential"/>
              </a:rPr>
              <a:t>Voices for Justice</a:t>
            </a:r>
            <a:endParaRPr sz="6500">
              <a:latin typeface="Quintessential"/>
              <a:ea typeface="Quintessential"/>
              <a:cs typeface="Quintessential"/>
              <a:sym typeface="Quintessential"/>
            </a:endParaRPr>
          </a:p>
        </p:txBody>
      </p:sp>
      <p:pic>
        <p:nvPicPr>
          <p:cNvPr id="442" name="Google Shape;442;p57"/>
          <p:cNvPicPr preferRelativeResize="0"/>
          <p:nvPr/>
        </p:nvPicPr>
        <p:blipFill>
          <a:blip r:embed="rId3">
            <a:alphaModFix/>
          </a:blip>
          <a:stretch>
            <a:fillRect/>
          </a:stretch>
        </p:blipFill>
        <p:spPr>
          <a:xfrm>
            <a:off x="6576575" y="866800"/>
            <a:ext cx="1883800" cy="2302426"/>
          </a:xfrm>
          <a:prstGeom prst="rect">
            <a:avLst/>
          </a:prstGeom>
          <a:noFill/>
          <a:ln>
            <a:noFill/>
          </a:ln>
        </p:spPr>
      </p:pic>
      <p:pic>
        <p:nvPicPr>
          <p:cNvPr id="443" name="Google Shape;443;p57"/>
          <p:cNvPicPr preferRelativeResize="0"/>
          <p:nvPr/>
        </p:nvPicPr>
        <p:blipFill>
          <a:blip r:embed="rId4">
            <a:alphaModFix/>
          </a:blip>
          <a:stretch>
            <a:fillRect/>
          </a:stretch>
        </p:blipFill>
        <p:spPr>
          <a:xfrm>
            <a:off x="957125" y="866800"/>
            <a:ext cx="4193400" cy="23483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689</Words>
  <Application>Microsoft Office PowerPoint</Application>
  <PresentationFormat>On-screen Show (16:9)</PresentationFormat>
  <Paragraphs>31</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Quintessential</vt:lpstr>
      <vt:lpstr>Times New Roman</vt:lpstr>
      <vt:lpstr>Playfair Display</vt:lpstr>
      <vt:lpstr>Arial</vt:lpstr>
      <vt:lpstr>Libre Baskerville</vt:lpstr>
      <vt:lpstr>Tinos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Prayer</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 WELCA Spring Gathering 2022</dc:title>
  <dc:creator>LORRI</dc:creator>
  <cp:lastModifiedBy>Lorri Monterose</cp:lastModifiedBy>
  <cp:revision>2</cp:revision>
  <dcterms:modified xsi:type="dcterms:W3CDTF">2022-07-21T18:42:52Z</dcterms:modified>
</cp:coreProperties>
</file>